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5"/>
  </p:notesMasterIdLst>
  <p:sldIdLst>
    <p:sldId id="269" r:id="rId2"/>
    <p:sldId id="256" r:id="rId3"/>
    <p:sldId id="259" r:id="rId4"/>
    <p:sldId id="257" r:id="rId5"/>
    <p:sldId id="258" r:id="rId6"/>
    <p:sldId id="260" r:id="rId7"/>
    <p:sldId id="261" r:id="rId8"/>
    <p:sldId id="262" r:id="rId9"/>
    <p:sldId id="263" r:id="rId10"/>
    <p:sldId id="264" r:id="rId11"/>
    <p:sldId id="265" r:id="rId12"/>
    <p:sldId id="267" r:id="rId13"/>
    <p:sldId id="266" r:id="rId14"/>
  </p:sldIdLst>
  <p:sldSz cx="9144000" cy="5143500" type="screen16x9"/>
  <p:notesSz cx="6858000" cy="9144000"/>
  <p:embeddedFontLst>
    <p:embeddedFont>
      <p:font typeface="Titillium Web ExtraLight" charset="0"/>
      <p:regular r:id="rId16"/>
      <p:bold r:id="rId17"/>
      <p:italic r:id="rId18"/>
      <p:boldItalic r:id="rId19"/>
    </p:embeddedFont>
    <p:embeddedFont>
      <p:font typeface="Titillium Web"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4A9A400D-40A0-439B-BC79-58C9924DBBF2}">
  <a:tblStyle styleId="{4A9A400D-40A0-439B-BC79-58C9924DBBF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84" d="100"/>
          <a:sy n="84" d="100"/>
        </p:scale>
        <p:origin x="-966" y="-20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91331839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Shape 9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11" name="Shape 91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Shape 8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6" name="Shape 84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Shape 8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5" name="Shape 8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Shape 8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9" name="Shape 8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Shape 8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63" name="Shape 8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Shape 7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7" name="Shape 7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Shape 7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9" name="Shape 7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0"/>
        <p:cNvGrpSpPr/>
        <p:nvPr/>
      </p:nvGrpSpPr>
      <p:grpSpPr>
        <a:xfrm>
          <a:off x="0" y="0"/>
          <a:ext cx="0" cy="0"/>
          <a:chOff x="0" y="0"/>
          <a:chExt cx="0" cy="0"/>
        </a:xfrm>
      </p:grpSpPr>
      <p:sp>
        <p:nvSpPr>
          <p:cNvPr id="781" name="Shape 7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82" name="Shape 7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Shape 7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1" name="Shape 79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Shape 8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5" name="Shape 80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Shape 8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2" name="Shape 8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Shape 8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9" name="Shape 81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Shape 8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8" name="Shape 83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0"/>
        <p:cNvGrpSpPr/>
        <p:nvPr/>
      </p:nvGrpSpPr>
      <p:grpSpPr>
        <a:xfrm>
          <a:off x="0" y="0"/>
          <a:ext cx="0" cy="0"/>
          <a:chOff x="0" y="0"/>
          <a:chExt cx="0" cy="0"/>
        </a:xfrm>
      </p:grpSpPr>
      <p:sp>
        <p:nvSpPr>
          <p:cNvPr id="11" name="Shape 11"/>
          <p:cNvSpPr txBox="1">
            <a:spLocks noGrp="1"/>
          </p:cNvSpPr>
          <p:nvPr>
            <p:ph type="ctrTitle"/>
          </p:nvPr>
        </p:nvSpPr>
        <p:spPr>
          <a:xfrm>
            <a:off x="696525" y="817291"/>
            <a:ext cx="7729200" cy="2081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5800"/>
              <a:buNone/>
              <a:defRPr sz="5800">
                <a:solidFill>
                  <a:schemeClr val="lt1"/>
                </a:solidFill>
              </a:defRPr>
            </a:lvl1pPr>
            <a:lvl2pPr lvl="1">
              <a:spcBef>
                <a:spcPts val="0"/>
              </a:spcBef>
              <a:spcAft>
                <a:spcPts val="0"/>
              </a:spcAft>
              <a:buClr>
                <a:schemeClr val="lt1"/>
              </a:buClr>
              <a:buSzPts val="5800"/>
              <a:buNone/>
              <a:defRPr sz="5800">
                <a:solidFill>
                  <a:schemeClr val="lt1"/>
                </a:solidFill>
              </a:defRPr>
            </a:lvl2pPr>
            <a:lvl3pPr lvl="2">
              <a:spcBef>
                <a:spcPts val="0"/>
              </a:spcBef>
              <a:spcAft>
                <a:spcPts val="0"/>
              </a:spcAft>
              <a:buClr>
                <a:schemeClr val="lt1"/>
              </a:buClr>
              <a:buSzPts val="5800"/>
              <a:buNone/>
              <a:defRPr sz="5800">
                <a:solidFill>
                  <a:schemeClr val="lt1"/>
                </a:solidFill>
              </a:defRPr>
            </a:lvl3pPr>
            <a:lvl4pPr lvl="3">
              <a:spcBef>
                <a:spcPts val="0"/>
              </a:spcBef>
              <a:spcAft>
                <a:spcPts val="0"/>
              </a:spcAft>
              <a:buClr>
                <a:schemeClr val="lt1"/>
              </a:buClr>
              <a:buSzPts val="5800"/>
              <a:buNone/>
              <a:defRPr sz="5800">
                <a:solidFill>
                  <a:schemeClr val="lt1"/>
                </a:solidFill>
              </a:defRPr>
            </a:lvl4pPr>
            <a:lvl5pPr lvl="4">
              <a:spcBef>
                <a:spcPts val="0"/>
              </a:spcBef>
              <a:spcAft>
                <a:spcPts val="0"/>
              </a:spcAft>
              <a:buClr>
                <a:schemeClr val="lt1"/>
              </a:buClr>
              <a:buSzPts val="5800"/>
              <a:buNone/>
              <a:defRPr sz="5800">
                <a:solidFill>
                  <a:schemeClr val="lt1"/>
                </a:solidFill>
              </a:defRPr>
            </a:lvl5pPr>
            <a:lvl6pPr lvl="5">
              <a:spcBef>
                <a:spcPts val="0"/>
              </a:spcBef>
              <a:spcAft>
                <a:spcPts val="0"/>
              </a:spcAft>
              <a:buClr>
                <a:schemeClr val="lt1"/>
              </a:buClr>
              <a:buSzPts val="5800"/>
              <a:buNone/>
              <a:defRPr sz="5800">
                <a:solidFill>
                  <a:schemeClr val="lt1"/>
                </a:solidFill>
              </a:defRPr>
            </a:lvl6pPr>
            <a:lvl7pPr lvl="6">
              <a:spcBef>
                <a:spcPts val="0"/>
              </a:spcBef>
              <a:spcAft>
                <a:spcPts val="0"/>
              </a:spcAft>
              <a:buClr>
                <a:schemeClr val="lt1"/>
              </a:buClr>
              <a:buSzPts val="5800"/>
              <a:buNone/>
              <a:defRPr sz="5800">
                <a:solidFill>
                  <a:schemeClr val="lt1"/>
                </a:solidFill>
              </a:defRPr>
            </a:lvl7pPr>
            <a:lvl8pPr lvl="7">
              <a:spcBef>
                <a:spcPts val="0"/>
              </a:spcBef>
              <a:spcAft>
                <a:spcPts val="0"/>
              </a:spcAft>
              <a:buClr>
                <a:schemeClr val="lt1"/>
              </a:buClr>
              <a:buSzPts val="5800"/>
              <a:buNone/>
              <a:defRPr sz="5800">
                <a:solidFill>
                  <a:schemeClr val="lt1"/>
                </a:solidFill>
              </a:defRPr>
            </a:lvl8pPr>
            <a:lvl9pPr lvl="8">
              <a:spcBef>
                <a:spcPts val="0"/>
              </a:spcBef>
              <a:spcAft>
                <a:spcPts val="0"/>
              </a:spcAft>
              <a:buClr>
                <a:schemeClr val="lt1"/>
              </a:buClr>
              <a:buSzPts val="5800"/>
              <a:buNone/>
              <a:defRPr sz="5800">
                <a:solidFill>
                  <a:schemeClr val="lt1"/>
                </a:solidFill>
              </a:defRPr>
            </a:lvl9pPr>
          </a:lstStyle>
          <a:p>
            <a:endParaRPr/>
          </a:p>
        </p:txBody>
      </p:sp>
      <p:grpSp>
        <p:nvGrpSpPr>
          <p:cNvPr id="12" name="Shape 12"/>
          <p:cNvGrpSpPr/>
          <p:nvPr/>
        </p:nvGrpSpPr>
        <p:grpSpPr>
          <a:xfrm>
            <a:off x="28550" y="2196764"/>
            <a:ext cx="9094048" cy="2946825"/>
            <a:chOff x="28544" y="3514688"/>
            <a:chExt cx="9094048" cy="1628800"/>
          </a:xfrm>
        </p:grpSpPr>
        <p:sp>
          <p:nvSpPr>
            <p:cNvPr id="13" name="Shape 13"/>
            <p:cNvSpPr/>
            <p:nvPr/>
          </p:nvSpPr>
          <p:spPr>
            <a:xfrm>
              <a:off x="300032" y="4491616"/>
              <a:ext cx="228608" cy="651872"/>
            </a:xfrm>
            <a:custGeom>
              <a:avLst/>
              <a:gdLst/>
              <a:ahLst/>
              <a:cxnLst/>
              <a:rect l="0" t="0" r="0" b="0"/>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a:off x="28544" y="4220160"/>
              <a:ext cx="228640" cy="923328"/>
            </a:xfrm>
            <a:custGeom>
              <a:avLst/>
              <a:gdLst/>
              <a:ahLst/>
              <a:cxnLst/>
              <a:rect l="0" t="0" r="0" b="0"/>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a:off x="576832"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a:off x="853664" y="4120128"/>
              <a:ext cx="230400" cy="1023360"/>
            </a:xfrm>
            <a:custGeom>
              <a:avLst/>
              <a:gdLst/>
              <a:ahLst/>
              <a:cxnLst/>
              <a:rect l="0" t="0" r="0" b="0"/>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Shape 17"/>
            <p:cNvSpPr/>
            <p:nvPr/>
          </p:nvSpPr>
          <p:spPr>
            <a:xfrm>
              <a:off x="1130496" y="4627328"/>
              <a:ext cx="230400" cy="516160"/>
            </a:xfrm>
            <a:custGeom>
              <a:avLst/>
              <a:gdLst/>
              <a:ahLst/>
              <a:cxnLst/>
              <a:rect l="0" t="0" r="0" b="0"/>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18"/>
            <p:cNvSpPr/>
            <p:nvPr/>
          </p:nvSpPr>
          <p:spPr>
            <a:xfrm>
              <a:off x="1409088" y="3821888"/>
              <a:ext cx="228640" cy="1321600"/>
            </a:xfrm>
            <a:custGeom>
              <a:avLst/>
              <a:gdLst/>
              <a:ahLst/>
              <a:cxnLst/>
              <a:rect l="0" t="0" r="0" b="0"/>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19"/>
            <p:cNvSpPr/>
            <p:nvPr/>
          </p:nvSpPr>
          <p:spPr>
            <a:xfrm>
              <a:off x="1685920" y="4175488"/>
              <a:ext cx="230400" cy="968000"/>
            </a:xfrm>
            <a:custGeom>
              <a:avLst/>
              <a:gdLst/>
              <a:ahLst/>
              <a:cxnLst/>
              <a:rect l="0" t="0" r="0" b="0"/>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1962720"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a:off x="2239552" y="4355872"/>
              <a:ext cx="230400" cy="787616"/>
            </a:xfrm>
            <a:custGeom>
              <a:avLst/>
              <a:gdLst/>
              <a:ahLst/>
              <a:cxnLst/>
              <a:rect l="0" t="0" r="0" b="0"/>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a:off x="25163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a:off x="2794976" y="4175488"/>
              <a:ext cx="228640" cy="968000"/>
            </a:xfrm>
            <a:custGeom>
              <a:avLst/>
              <a:gdLst/>
              <a:ahLst/>
              <a:cxnLst/>
              <a:rect l="0" t="0" r="0" b="0"/>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a:off x="3071808" y="3659360"/>
              <a:ext cx="230400" cy="1484128"/>
            </a:xfrm>
            <a:custGeom>
              <a:avLst/>
              <a:gdLst/>
              <a:ahLst/>
              <a:cxnLst/>
              <a:rect l="0" t="0" r="0" b="0"/>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a:off x="3348608"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3625440"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a:off x="3904032" y="4491616"/>
              <a:ext cx="228640" cy="651872"/>
            </a:xfrm>
            <a:custGeom>
              <a:avLst/>
              <a:gdLst/>
              <a:ahLst/>
              <a:cxnLst/>
              <a:rect l="0" t="0" r="0" b="0"/>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a:off x="4180864" y="4284448"/>
              <a:ext cx="230432" cy="859040"/>
            </a:xfrm>
            <a:custGeom>
              <a:avLst/>
              <a:gdLst/>
              <a:ahLst/>
              <a:cxnLst/>
              <a:rect l="0" t="0" r="0" b="0"/>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a:off x="4457696" y="4004032"/>
              <a:ext cx="230400" cy="1139456"/>
            </a:xfrm>
            <a:custGeom>
              <a:avLst/>
              <a:gdLst/>
              <a:ahLst/>
              <a:cxnLst/>
              <a:rect l="0" t="0" r="0" b="0"/>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a:off x="4734496"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a:off x="50113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a:off x="5289920" y="3939744"/>
              <a:ext cx="228640" cy="1203744"/>
            </a:xfrm>
            <a:custGeom>
              <a:avLst/>
              <a:gdLst/>
              <a:ahLst/>
              <a:cxnLst/>
              <a:rect l="0" t="0" r="0" b="0"/>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a:off x="5566752" y="3704000"/>
              <a:ext cx="230432" cy="1439488"/>
            </a:xfrm>
            <a:custGeom>
              <a:avLst/>
              <a:gdLst/>
              <a:ahLst/>
              <a:cxnLst/>
              <a:rect l="0" t="0" r="0" b="0"/>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a:off x="58435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a:off x="6120384" y="4329088"/>
              <a:ext cx="230432" cy="814400"/>
            </a:xfrm>
            <a:custGeom>
              <a:avLst/>
              <a:gdLst/>
              <a:ahLst/>
              <a:cxnLst/>
              <a:rect l="0" t="0" r="0" b="0"/>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a:off x="6399008" y="4120128"/>
              <a:ext cx="228608" cy="1023360"/>
            </a:xfrm>
            <a:custGeom>
              <a:avLst/>
              <a:gdLst/>
              <a:ahLst/>
              <a:cxnLst/>
              <a:rect l="0" t="0" r="0" b="0"/>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a:off x="6675808" y="4538048"/>
              <a:ext cx="230432" cy="605440"/>
            </a:xfrm>
            <a:custGeom>
              <a:avLst/>
              <a:gdLst/>
              <a:ahLst/>
              <a:cxnLst/>
              <a:rect l="0" t="0" r="0" b="0"/>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a:off x="6952640" y="3939744"/>
              <a:ext cx="230432" cy="1203744"/>
            </a:xfrm>
            <a:custGeom>
              <a:avLst/>
              <a:gdLst/>
              <a:ahLst/>
              <a:cxnLst/>
              <a:rect l="0" t="0" r="0" b="0"/>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p:nvPr/>
          </p:nvSpPr>
          <p:spPr>
            <a:xfrm>
              <a:off x="7229472"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Shape 40"/>
            <p:cNvSpPr/>
            <p:nvPr/>
          </p:nvSpPr>
          <p:spPr>
            <a:xfrm>
              <a:off x="7506272" y="3768288"/>
              <a:ext cx="230432" cy="1375200"/>
            </a:xfrm>
            <a:custGeom>
              <a:avLst/>
              <a:gdLst/>
              <a:ahLst/>
              <a:cxnLst/>
              <a:rect l="0" t="0" r="0" b="0"/>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Shape 41"/>
            <p:cNvSpPr/>
            <p:nvPr/>
          </p:nvSpPr>
          <p:spPr>
            <a:xfrm>
              <a:off x="7784896" y="4004032"/>
              <a:ext cx="228608" cy="1139456"/>
            </a:xfrm>
            <a:custGeom>
              <a:avLst/>
              <a:gdLst/>
              <a:ahLst/>
              <a:cxnLst/>
              <a:rect l="0" t="0" r="0" b="0"/>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 name="Shape 42"/>
            <p:cNvSpPr/>
            <p:nvPr/>
          </p:nvSpPr>
          <p:spPr>
            <a:xfrm>
              <a:off x="8061696" y="3596864"/>
              <a:ext cx="230432" cy="1546624"/>
            </a:xfrm>
            <a:custGeom>
              <a:avLst/>
              <a:gdLst/>
              <a:ahLst/>
              <a:cxnLst/>
              <a:rect l="0" t="0" r="0" b="0"/>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 name="Shape 43"/>
            <p:cNvSpPr/>
            <p:nvPr/>
          </p:nvSpPr>
          <p:spPr>
            <a:xfrm>
              <a:off x="83385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a:off x="8615360" y="3939744"/>
              <a:ext cx="230400" cy="1203744"/>
            </a:xfrm>
            <a:custGeom>
              <a:avLst/>
              <a:gdLst/>
              <a:ahLst/>
              <a:cxnLst/>
              <a:rect l="0" t="0" r="0" b="0"/>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 name="Shape 45"/>
            <p:cNvSpPr/>
            <p:nvPr/>
          </p:nvSpPr>
          <p:spPr>
            <a:xfrm>
              <a:off x="8893952" y="3596864"/>
              <a:ext cx="228640" cy="1546624"/>
            </a:xfrm>
            <a:custGeom>
              <a:avLst/>
              <a:gdLst/>
              <a:ahLst/>
              <a:cxnLst/>
              <a:rect l="0" t="0" r="0" b="0"/>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46" name="Shape 46"/>
          <p:cNvGrpSpPr/>
          <p:nvPr/>
        </p:nvGrpSpPr>
        <p:grpSpPr>
          <a:xfrm>
            <a:off x="28550" y="3359978"/>
            <a:ext cx="9094048" cy="1783611"/>
            <a:chOff x="28544" y="4157632"/>
            <a:chExt cx="9094048" cy="985856"/>
          </a:xfrm>
        </p:grpSpPr>
        <p:sp>
          <p:nvSpPr>
            <p:cNvPr id="47" name="Shape 47"/>
            <p:cNvSpPr/>
            <p:nvPr/>
          </p:nvSpPr>
          <p:spPr>
            <a:xfrm>
              <a:off x="435744" y="4782720"/>
              <a:ext cx="92896" cy="360768"/>
            </a:xfrm>
            <a:custGeom>
              <a:avLst/>
              <a:gdLst/>
              <a:ahLst/>
              <a:cxnLst/>
              <a:rect l="0" t="0" r="0" b="0"/>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p:nvPr/>
          </p:nvSpPr>
          <p:spPr>
            <a:xfrm>
              <a:off x="300032" y="4638048"/>
              <a:ext cx="92896" cy="505440"/>
            </a:xfrm>
            <a:custGeom>
              <a:avLst/>
              <a:gdLst/>
              <a:ahLst/>
              <a:cxnLst/>
              <a:rect l="0" t="0" r="0" b="0"/>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Shape 49"/>
            <p:cNvSpPr/>
            <p:nvPr/>
          </p:nvSpPr>
          <p:spPr>
            <a:xfrm>
              <a:off x="164288" y="4571968"/>
              <a:ext cx="92896" cy="571520"/>
            </a:xfrm>
            <a:custGeom>
              <a:avLst/>
              <a:gdLst/>
              <a:ahLst/>
              <a:cxnLst/>
              <a:rect l="0" t="0" r="0" b="0"/>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Shape 50"/>
            <p:cNvSpPr/>
            <p:nvPr/>
          </p:nvSpPr>
          <p:spPr>
            <a:xfrm>
              <a:off x="28544" y="4739840"/>
              <a:ext cx="92928" cy="403648"/>
            </a:xfrm>
            <a:custGeom>
              <a:avLst/>
              <a:gdLst/>
              <a:ahLst/>
              <a:cxnLst/>
              <a:rect l="0" t="0" r="0" b="0"/>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a:off x="712576"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Shape 52"/>
            <p:cNvSpPr/>
            <p:nvPr/>
          </p:nvSpPr>
          <p:spPr>
            <a:xfrm>
              <a:off x="576832" y="4752352"/>
              <a:ext cx="94688" cy="391136"/>
            </a:xfrm>
            <a:custGeom>
              <a:avLst/>
              <a:gdLst/>
              <a:ahLst/>
              <a:cxnLst/>
              <a:rect l="0" t="0" r="0" b="0"/>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a:off x="989408" y="4386240"/>
              <a:ext cx="94656" cy="757248"/>
            </a:xfrm>
            <a:custGeom>
              <a:avLst/>
              <a:gdLst/>
              <a:ahLst/>
              <a:cxnLst/>
              <a:rect l="0" t="0" r="0" b="0"/>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a:off x="853664" y="4500544"/>
              <a:ext cx="94688" cy="642944"/>
            </a:xfrm>
            <a:custGeom>
              <a:avLst/>
              <a:gdLst/>
              <a:ahLst/>
              <a:cxnLst/>
              <a:rect l="0" t="0" r="0" b="0"/>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a:off x="1266208"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a:off x="1130496" y="4518400"/>
              <a:ext cx="94688" cy="625088"/>
            </a:xfrm>
            <a:custGeom>
              <a:avLst/>
              <a:gdLst/>
              <a:ahLst/>
              <a:cxnLst/>
              <a:rect l="0" t="0" r="0" b="0"/>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a:off x="15430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Shape 58"/>
            <p:cNvSpPr/>
            <p:nvPr/>
          </p:nvSpPr>
          <p:spPr>
            <a:xfrm>
              <a:off x="1407296"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a:off x="1821632" y="4457664"/>
              <a:ext cx="92896" cy="685824"/>
            </a:xfrm>
            <a:custGeom>
              <a:avLst/>
              <a:gdLst/>
              <a:ahLst/>
              <a:cxnLst/>
              <a:rect l="0" t="0" r="0" b="0"/>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1685920"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a:off x="2098464"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a:off x="1962720"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3" name="Shape 63"/>
            <p:cNvSpPr/>
            <p:nvPr/>
          </p:nvSpPr>
          <p:spPr>
            <a:xfrm>
              <a:off x="2375296" y="4711264"/>
              <a:ext cx="94656" cy="432224"/>
            </a:xfrm>
            <a:custGeom>
              <a:avLst/>
              <a:gdLst/>
              <a:ahLst/>
              <a:cxnLst/>
              <a:rect l="0" t="0" r="0" b="0"/>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4" name="Shape 64"/>
            <p:cNvSpPr/>
            <p:nvPr/>
          </p:nvSpPr>
          <p:spPr>
            <a:xfrm>
              <a:off x="2239552" y="4536256"/>
              <a:ext cx="94688" cy="607232"/>
            </a:xfrm>
            <a:custGeom>
              <a:avLst/>
              <a:gdLst/>
              <a:ahLst/>
              <a:cxnLst/>
              <a:rect l="0" t="0" r="0" b="0"/>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a:off x="2652096" y="4704128"/>
              <a:ext cx="94688" cy="439360"/>
            </a:xfrm>
            <a:custGeom>
              <a:avLst/>
              <a:gdLst/>
              <a:ahLst/>
              <a:cxnLst/>
              <a:rect l="0" t="0" r="0" b="0"/>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Shape 66"/>
            <p:cNvSpPr/>
            <p:nvPr/>
          </p:nvSpPr>
          <p:spPr>
            <a:xfrm>
              <a:off x="2516384" y="4764864"/>
              <a:ext cx="94688" cy="378624"/>
            </a:xfrm>
            <a:custGeom>
              <a:avLst/>
              <a:gdLst/>
              <a:ahLst/>
              <a:cxnLst/>
              <a:rect l="0" t="0" r="0" b="0"/>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Shape 67"/>
            <p:cNvSpPr/>
            <p:nvPr/>
          </p:nvSpPr>
          <p:spPr>
            <a:xfrm>
              <a:off x="2930720" y="4421952"/>
              <a:ext cx="92896" cy="721536"/>
            </a:xfrm>
            <a:custGeom>
              <a:avLst/>
              <a:gdLst/>
              <a:ahLst/>
              <a:cxnLst/>
              <a:rect l="0" t="0" r="0" b="0"/>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8" name="Shape 68"/>
            <p:cNvSpPr/>
            <p:nvPr/>
          </p:nvSpPr>
          <p:spPr>
            <a:xfrm>
              <a:off x="2794976" y="4638048"/>
              <a:ext cx="92896" cy="505440"/>
            </a:xfrm>
            <a:custGeom>
              <a:avLst/>
              <a:gdLst/>
              <a:ahLst/>
              <a:cxnLst/>
              <a:rect l="0" t="0" r="0" b="0"/>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9" name="Shape 69"/>
            <p:cNvSpPr/>
            <p:nvPr/>
          </p:nvSpPr>
          <p:spPr>
            <a:xfrm>
              <a:off x="3207520" y="4386240"/>
              <a:ext cx="94688" cy="757248"/>
            </a:xfrm>
            <a:custGeom>
              <a:avLst/>
              <a:gdLst/>
              <a:ahLst/>
              <a:cxnLst/>
              <a:rect l="0" t="0" r="0" b="0"/>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0" name="Shape 70"/>
            <p:cNvSpPr/>
            <p:nvPr/>
          </p:nvSpPr>
          <p:spPr>
            <a:xfrm>
              <a:off x="3071808" y="4314784"/>
              <a:ext cx="94688" cy="828704"/>
            </a:xfrm>
            <a:custGeom>
              <a:avLst/>
              <a:gdLst/>
              <a:ahLst/>
              <a:cxnLst/>
              <a:rect l="0" t="0" r="0" b="0"/>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1" name="Shape 71"/>
            <p:cNvSpPr/>
            <p:nvPr/>
          </p:nvSpPr>
          <p:spPr>
            <a:xfrm>
              <a:off x="3484352"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a:off x="3348608" y="4314784"/>
              <a:ext cx="94688" cy="828704"/>
            </a:xfrm>
            <a:custGeom>
              <a:avLst/>
              <a:gdLst/>
              <a:ahLst/>
              <a:cxnLst/>
              <a:rect l="0" t="0" r="0" b="0"/>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a:off x="3761184" y="4739840"/>
              <a:ext cx="94656" cy="403648"/>
            </a:xfrm>
            <a:custGeom>
              <a:avLst/>
              <a:gdLst/>
              <a:ahLst/>
              <a:cxnLst/>
              <a:rect l="0" t="0" r="0" b="0"/>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a:off x="3625440" y="4457664"/>
              <a:ext cx="94688" cy="685824"/>
            </a:xfrm>
            <a:custGeom>
              <a:avLst/>
              <a:gdLst/>
              <a:ahLst/>
              <a:cxnLst/>
              <a:rect l="0" t="0" r="0" b="0"/>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a:off x="4037984" y="4638048"/>
              <a:ext cx="94688" cy="505440"/>
            </a:xfrm>
            <a:custGeom>
              <a:avLst/>
              <a:gdLst/>
              <a:ahLst/>
              <a:cxnLst/>
              <a:rect l="0" t="0" r="0" b="0"/>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a:off x="3902272" y="4836288"/>
              <a:ext cx="94656" cy="307200"/>
            </a:xfrm>
            <a:custGeom>
              <a:avLst/>
              <a:gdLst/>
              <a:ahLst/>
              <a:cxnLst/>
              <a:rect l="0" t="0" r="0" b="0"/>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a:off x="4316608"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a:off x="418086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a:off x="4593408"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a:off x="4457696"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a:off x="4870240"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a:off x="4734496"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a:off x="5147072" y="4157632"/>
              <a:ext cx="94656" cy="985856"/>
            </a:xfrm>
            <a:custGeom>
              <a:avLst/>
              <a:gdLst/>
              <a:ahLst/>
              <a:cxnLst/>
              <a:rect l="0" t="0" r="0" b="0"/>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a:off x="5011328" y="4229088"/>
              <a:ext cx="94688" cy="914400"/>
            </a:xfrm>
            <a:custGeom>
              <a:avLst/>
              <a:gdLst/>
              <a:ahLst/>
              <a:cxnLst/>
              <a:rect l="0" t="0" r="0" b="0"/>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a:off x="5425664"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a:off x="5289920" y="4277280"/>
              <a:ext cx="94688" cy="866208"/>
            </a:xfrm>
            <a:custGeom>
              <a:avLst/>
              <a:gdLst/>
              <a:ahLst/>
              <a:cxnLst/>
              <a:rect l="0" t="0" r="0" b="0"/>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a:off x="5702496" y="4721984"/>
              <a:ext cx="94688" cy="421504"/>
            </a:xfrm>
            <a:custGeom>
              <a:avLst/>
              <a:gdLst/>
              <a:ahLst/>
              <a:cxnLst/>
              <a:rect l="0" t="0" r="0" b="0"/>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a:off x="5566752" y="4416608"/>
              <a:ext cx="94688" cy="726880"/>
            </a:xfrm>
            <a:custGeom>
              <a:avLst/>
              <a:gdLst/>
              <a:ahLst/>
              <a:cxnLst/>
              <a:rect l="0" t="0" r="0" b="0"/>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9" name="Shape 89"/>
            <p:cNvSpPr/>
            <p:nvPr/>
          </p:nvSpPr>
          <p:spPr>
            <a:xfrm>
              <a:off x="5979296"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0" name="Shape 90"/>
            <p:cNvSpPr/>
            <p:nvPr/>
          </p:nvSpPr>
          <p:spPr>
            <a:xfrm>
              <a:off x="5843584" y="4813088"/>
              <a:ext cx="94688" cy="330400"/>
            </a:xfrm>
            <a:custGeom>
              <a:avLst/>
              <a:gdLst/>
              <a:ahLst/>
              <a:cxnLst/>
              <a:rect l="0" t="0" r="0" b="0"/>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1" name="Shape 91"/>
            <p:cNvSpPr/>
            <p:nvPr/>
          </p:nvSpPr>
          <p:spPr>
            <a:xfrm>
              <a:off x="6256128"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Shape 92"/>
            <p:cNvSpPr/>
            <p:nvPr/>
          </p:nvSpPr>
          <p:spPr>
            <a:xfrm>
              <a:off x="61203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p:cNvSpPr/>
            <p:nvPr/>
          </p:nvSpPr>
          <p:spPr>
            <a:xfrm>
              <a:off x="6534720" y="4505888"/>
              <a:ext cx="92896" cy="637600"/>
            </a:xfrm>
            <a:custGeom>
              <a:avLst/>
              <a:gdLst/>
              <a:ahLst/>
              <a:cxnLst/>
              <a:rect l="0" t="0" r="0" b="0"/>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a:off x="6399008" y="4739840"/>
              <a:ext cx="92896" cy="403648"/>
            </a:xfrm>
            <a:custGeom>
              <a:avLst/>
              <a:gdLst/>
              <a:ahLst/>
              <a:cxnLst/>
              <a:rect l="0" t="0" r="0" b="0"/>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5" name="Shape 95"/>
            <p:cNvSpPr/>
            <p:nvPr/>
          </p:nvSpPr>
          <p:spPr>
            <a:xfrm>
              <a:off x="6811552"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6" name="Shape 96"/>
            <p:cNvSpPr/>
            <p:nvPr/>
          </p:nvSpPr>
          <p:spPr>
            <a:xfrm>
              <a:off x="6675808" y="4614848"/>
              <a:ext cx="94688" cy="528640"/>
            </a:xfrm>
            <a:custGeom>
              <a:avLst/>
              <a:gdLst/>
              <a:ahLst/>
              <a:cxnLst/>
              <a:rect l="0" t="0" r="0" b="0"/>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7" name="Shape 97"/>
            <p:cNvSpPr/>
            <p:nvPr/>
          </p:nvSpPr>
          <p:spPr>
            <a:xfrm>
              <a:off x="708838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Shape 98"/>
            <p:cNvSpPr/>
            <p:nvPr/>
          </p:nvSpPr>
          <p:spPr>
            <a:xfrm>
              <a:off x="6952640"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Shape 99"/>
            <p:cNvSpPr/>
            <p:nvPr/>
          </p:nvSpPr>
          <p:spPr>
            <a:xfrm>
              <a:off x="73651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Shape 100"/>
            <p:cNvSpPr/>
            <p:nvPr/>
          </p:nvSpPr>
          <p:spPr>
            <a:xfrm>
              <a:off x="7229472" y="4825568"/>
              <a:ext cx="94688" cy="317920"/>
            </a:xfrm>
            <a:custGeom>
              <a:avLst/>
              <a:gdLst/>
              <a:ahLst/>
              <a:cxnLst/>
              <a:rect l="0" t="0" r="0" b="0"/>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1" name="Shape 101"/>
            <p:cNvSpPr/>
            <p:nvPr/>
          </p:nvSpPr>
          <p:spPr>
            <a:xfrm>
              <a:off x="7643808" y="4632704"/>
              <a:ext cx="92896" cy="510784"/>
            </a:xfrm>
            <a:custGeom>
              <a:avLst/>
              <a:gdLst/>
              <a:ahLst/>
              <a:cxnLst/>
              <a:rect l="0" t="0" r="0" b="0"/>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a:off x="7506272" y="4963104"/>
              <a:ext cx="94688" cy="180384"/>
            </a:xfrm>
            <a:custGeom>
              <a:avLst/>
              <a:gdLst/>
              <a:ahLst/>
              <a:cxnLst/>
              <a:rect l="0" t="0" r="0" b="0"/>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Shape 103"/>
            <p:cNvSpPr/>
            <p:nvPr/>
          </p:nvSpPr>
          <p:spPr>
            <a:xfrm>
              <a:off x="7920608" y="4909504"/>
              <a:ext cx="94688" cy="233984"/>
            </a:xfrm>
            <a:custGeom>
              <a:avLst/>
              <a:gdLst/>
              <a:ahLst/>
              <a:cxnLst/>
              <a:rect l="0" t="0" r="0" b="0"/>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p:cNvSpPr/>
            <p:nvPr/>
          </p:nvSpPr>
          <p:spPr>
            <a:xfrm>
              <a:off x="7784896" y="4777344"/>
              <a:ext cx="94688" cy="366144"/>
            </a:xfrm>
            <a:custGeom>
              <a:avLst/>
              <a:gdLst/>
              <a:ahLst/>
              <a:cxnLst/>
              <a:rect l="0" t="0" r="0" b="0"/>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Shape 105"/>
            <p:cNvSpPr/>
            <p:nvPr/>
          </p:nvSpPr>
          <p:spPr>
            <a:xfrm>
              <a:off x="81974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8061696" y="4777344"/>
              <a:ext cx="94688" cy="366144"/>
            </a:xfrm>
            <a:custGeom>
              <a:avLst/>
              <a:gdLst/>
              <a:ahLst/>
              <a:cxnLst/>
              <a:rect l="0" t="0" r="0" b="0"/>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Shape 107"/>
            <p:cNvSpPr/>
            <p:nvPr/>
          </p:nvSpPr>
          <p:spPr>
            <a:xfrm>
              <a:off x="8474272" y="4721984"/>
              <a:ext cx="94656" cy="421504"/>
            </a:xfrm>
            <a:custGeom>
              <a:avLst/>
              <a:gdLst/>
              <a:ahLst/>
              <a:cxnLst/>
              <a:rect l="0" t="0" r="0" b="0"/>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a:off x="8338528" y="4488032"/>
              <a:ext cx="94688" cy="655456"/>
            </a:xfrm>
            <a:custGeom>
              <a:avLst/>
              <a:gdLst/>
              <a:ahLst/>
              <a:cxnLst/>
              <a:rect l="0" t="0" r="0" b="0"/>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a:off x="8751072" y="4409440"/>
              <a:ext cx="94688" cy="734048"/>
            </a:xfrm>
            <a:custGeom>
              <a:avLst/>
              <a:gdLst/>
              <a:ahLst/>
              <a:cxnLst/>
              <a:rect l="0" t="0" r="0" b="0"/>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a:off x="8615360" y="4295168"/>
              <a:ext cx="94688" cy="848320"/>
            </a:xfrm>
            <a:custGeom>
              <a:avLst/>
              <a:gdLst/>
              <a:ahLst/>
              <a:cxnLst/>
              <a:rect l="0" t="0" r="0" b="0"/>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a:off x="9029696" y="4409440"/>
              <a:ext cx="92896" cy="734048"/>
            </a:xfrm>
            <a:custGeom>
              <a:avLst/>
              <a:gdLst/>
              <a:ahLst/>
              <a:cxnLst/>
              <a:rect l="0" t="0" r="0" b="0"/>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a:off x="8893952" y="4180864"/>
              <a:ext cx="92896" cy="962624"/>
            </a:xfrm>
            <a:custGeom>
              <a:avLst/>
              <a:gdLst/>
              <a:ahLst/>
              <a:cxnLst/>
              <a:rect l="0" t="0" r="0" b="0"/>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3" name="Shape 113"/>
          <p:cNvSpPr/>
          <p:nvPr/>
        </p:nvSpPr>
        <p:spPr>
          <a:xfrm>
            <a:off x="0" y="2229988"/>
            <a:ext cx="9144000" cy="1293056"/>
          </a:xfrm>
          <a:custGeom>
            <a:avLst/>
            <a:gdLst/>
            <a:ahLst/>
            <a:cxnLst/>
            <a:rect l="0" t="0" r="0" b="0"/>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with frame">
  <p:cSld name="BLANK_1">
    <p:spTree>
      <p:nvGrpSpPr>
        <p:cNvPr id="1" name="Shape 772"/>
        <p:cNvGrpSpPr/>
        <p:nvPr/>
      </p:nvGrpSpPr>
      <p:grpSpPr>
        <a:xfrm>
          <a:off x="0" y="0"/>
          <a:ext cx="0" cy="0"/>
          <a:chOff x="0" y="0"/>
          <a:chExt cx="0" cy="0"/>
        </a:xfrm>
      </p:grpSpPr>
      <p:sp>
        <p:nvSpPr>
          <p:cNvPr id="773" name="Shape 773"/>
          <p:cNvSpPr/>
          <p:nvPr/>
        </p:nvSpPr>
        <p:spPr>
          <a:xfrm>
            <a:off x="-175" y="0"/>
            <a:ext cx="9144000" cy="5143500"/>
          </a:xfrm>
          <a:prstGeom prst="frame">
            <a:avLst>
              <a:gd name="adj1" fmla="val 5397"/>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4" name="Shape 774"/>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465573"/>
        </a:solidFill>
        <a:effectLst/>
      </p:bgPr>
    </p:bg>
    <p:spTree>
      <p:nvGrpSpPr>
        <p:cNvPr id="1" name="Shape 114"/>
        <p:cNvGrpSpPr/>
        <p:nvPr/>
      </p:nvGrpSpPr>
      <p:grpSpPr>
        <a:xfrm>
          <a:off x="0" y="0"/>
          <a:ext cx="0" cy="0"/>
          <a:chOff x="0" y="0"/>
          <a:chExt cx="0" cy="0"/>
        </a:xfrm>
      </p:grpSpPr>
      <p:sp>
        <p:nvSpPr>
          <p:cNvPr id="115" name="Shape 115"/>
          <p:cNvSpPr txBox="1">
            <a:spLocks noGrp="1"/>
          </p:cNvSpPr>
          <p:nvPr>
            <p:ph type="ctrTitle"/>
          </p:nvPr>
        </p:nvSpPr>
        <p:spPr>
          <a:xfrm>
            <a:off x="448270" y="668942"/>
            <a:ext cx="7772400" cy="11598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16" name="Shape 116"/>
          <p:cNvSpPr txBox="1">
            <a:spLocks noGrp="1"/>
          </p:cNvSpPr>
          <p:nvPr>
            <p:ph type="subTitle" idx="1"/>
          </p:nvPr>
        </p:nvSpPr>
        <p:spPr>
          <a:xfrm>
            <a:off x="448270" y="1585135"/>
            <a:ext cx="7772400" cy="784800"/>
          </a:xfrm>
          <a:prstGeom prst="rect">
            <a:avLst/>
          </a:prstGeom>
        </p:spPr>
        <p:txBody>
          <a:bodyPr spcFirstLastPara="1" wrap="square" lIns="91425" tIns="91425" rIns="91425" bIns="91425" anchor="t" anchorCtr="0"/>
          <a:lstStyle>
            <a:lvl1pPr lvl="0" rtl="0">
              <a:spcBef>
                <a:spcPts val="0"/>
              </a:spcBef>
              <a:spcAft>
                <a:spcPts val="0"/>
              </a:spcAft>
              <a:buClr>
                <a:srgbClr val="6E86B6"/>
              </a:buClr>
              <a:buSzPts val="1800"/>
              <a:buNone/>
              <a:defRPr sz="1800">
                <a:solidFill>
                  <a:srgbClr val="6E86B6"/>
                </a:solidFill>
              </a:defRPr>
            </a:lvl1pPr>
            <a:lvl2pPr lvl="1" rtl="0">
              <a:spcBef>
                <a:spcPts val="0"/>
              </a:spcBef>
              <a:spcAft>
                <a:spcPts val="0"/>
              </a:spcAft>
              <a:buClr>
                <a:srgbClr val="6E86B6"/>
              </a:buClr>
              <a:buSzPts val="1800"/>
              <a:buNone/>
              <a:defRPr sz="1800">
                <a:solidFill>
                  <a:srgbClr val="6E86B6"/>
                </a:solidFill>
              </a:defRPr>
            </a:lvl2pPr>
            <a:lvl3pPr lvl="2" rtl="0">
              <a:spcBef>
                <a:spcPts val="0"/>
              </a:spcBef>
              <a:spcAft>
                <a:spcPts val="0"/>
              </a:spcAft>
              <a:buClr>
                <a:srgbClr val="6E86B6"/>
              </a:buClr>
              <a:buSzPts val="1800"/>
              <a:buNone/>
              <a:defRPr sz="1800">
                <a:solidFill>
                  <a:srgbClr val="6E86B6"/>
                </a:solidFill>
              </a:defRPr>
            </a:lvl3pPr>
            <a:lvl4pPr lvl="3" rtl="0">
              <a:spcBef>
                <a:spcPts val="0"/>
              </a:spcBef>
              <a:spcAft>
                <a:spcPts val="0"/>
              </a:spcAft>
              <a:buClr>
                <a:srgbClr val="6E86B6"/>
              </a:buClr>
              <a:buSzPts val="1800"/>
              <a:buNone/>
              <a:defRPr sz="1800">
                <a:solidFill>
                  <a:srgbClr val="6E86B6"/>
                </a:solidFill>
              </a:defRPr>
            </a:lvl4pPr>
            <a:lvl5pPr lvl="4" rtl="0">
              <a:spcBef>
                <a:spcPts val="0"/>
              </a:spcBef>
              <a:spcAft>
                <a:spcPts val="0"/>
              </a:spcAft>
              <a:buClr>
                <a:srgbClr val="6E86B6"/>
              </a:buClr>
              <a:buSzPts val="1800"/>
              <a:buNone/>
              <a:defRPr sz="1800">
                <a:solidFill>
                  <a:srgbClr val="6E86B6"/>
                </a:solidFill>
              </a:defRPr>
            </a:lvl5pPr>
            <a:lvl6pPr lvl="5" rtl="0">
              <a:spcBef>
                <a:spcPts val="0"/>
              </a:spcBef>
              <a:spcAft>
                <a:spcPts val="0"/>
              </a:spcAft>
              <a:buClr>
                <a:srgbClr val="6E86B6"/>
              </a:buClr>
              <a:buSzPts val="1800"/>
              <a:buNone/>
              <a:defRPr sz="1800">
                <a:solidFill>
                  <a:srgbClr val="6E86B6"/>
                </a:solidFill>
              </a:defRPr>
            </a:lvl6pPr>
            <a:lvl7pPr lvl="6" rtl="0">
              <a:spcBef>
                <a:spcPts val="0"/>
              </a:spcBef>
              <a:spcAft>
                <a:spcPts val="0"/>
              </a:spcAft>
              <a:buClr>
                <a:srgbClr val="6E86B6"/>
              </a:buClr>
              <a:buSzPts val="1800"/>
              <a:buNone/>
              <a:defRPr sz="1800">
                <a:solidFill>
                  <a:srgbClr val="6E86B6"/>
                </a:solidFill>
              </a:defRPr>
            </a:lvl7pPr>
            <a:lvl8pPr lvl="7" rtl="0">
              <a:spcBef>
                <a:spcPts val="0"/>
              </a:spcBef>
              <a:spcAft>
                <a:spcPts val="0"/>
              </a:spcAft>
              <a:buClr>
                <a:srgbClr val="6E86B6"/>
              </a:buClr>
              <a:buSzPts val="1800"/>
              <a:buNone/>
              <a:defRPr sz="1800">
                <a:solidFill>
                  <a:srgbClr val="6E86B6"/>
                </a:solidFill>
              </a:defRPr>
            </a:lvl8pPr>
            <a:lvl9pPr lvl="8" rtl="0">
              <a:spcBef>
                <a:spcPts val="0"/>
              </a:spcBef>
              <a:spcAft>
                <a:spcPts val="0"/>
              </a:spcAft>
              <a:buClr>
                <a:srgbClr val="6E86B6"/>
              </a:buClr>
              <a:buSzPts val="1800"/>
              <a:buNone/>
              <a:defRPr sz="1800">
                <a:solidFill>
                  <a:srgbClr val="6E86B6"/>
                </a:solidFill>
              </a:defRPr>
            </a:lvl9pPr>
          </a:lstStyle>
          <a:p>
            <a:endParaRPr/>
          </a:p>
        </p:txBody>
      </p:sp>
      <p:grpSp>
        <p:nvGrpSpPr>
          <p:cNvPr id="117" name="Shape 117"/>
          <p:cNvGrpSpPr/>
          <p:nvPr/>
        </p:nvGrpSpPr>
        <p:grpSpPr>
          <a:xfrm>
            <a:off x="28550" y="2196764"/>
            <a:ext cx="9094048" cy="2946825"/>
            <a:chOff x="28544" y="3514688"/>
            <a:chExt cx="9094048" cy="1628800"/>
          </a:xfrm>
        </p:grpSpPr>
        <p:sp>
          <p:nvSpPr>
            <p:cNvPr id="118" name="Shape 118"/>
            <p:cNvSpPr/>
            <p:nvPr/>
          </p:nvSpPr>
          <p:spPr>
            <a:xfrm>
              <a:off x="300032" y="4491616"/>
              <a:ext cx="228608" cy="651872"/>
            </a:xfrm>
            <a:custGeom>
              <a:avLst/>
              <a:gdLst/>
              <a:ahLst/>
              <a:cxnLst/>
              <a:rect l="0" t="0" r="0" b="0"/>
              <a:pathLst>
                <a:path w="7144" h="20371" extrusionOk="0">
                  <a:moveTo>
                    <a:pt x="0" y="0"/>
                  </a:moveTo>
                  <a:lnTo>
                    <a:pt x="0" y="20371"/>
                  </a:lnTo>
                  <a:lnTo>
                    <a:pt x="7144" y="20371"/>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a:off x="28544" y="4220160"/>
              <a:ext cx="228640" cy="923328"/>
            </a:xfrm>
            <a:custGeom>
              <a:avLst/>
              <a:gdLst/>
              <a:ahLst/>
              <a:cxnLst/>
              <a:rect l="0" t="0" r="0" b="0"/>
              <a:pathLst>
                <a:path w="7145" h="28854" extrusionOk="0">
                  <a:moveTo>
                    <a:pt x="1" y="0"/>
                  </a:moveTo>
                  <a:lnTo>
                    <a:pt x="1" y="28854"/>
                  </a:lnTo>
                  <a:lnTo>
                    <a:pt x="7145" y="28854"/>
                  </a:lnTo>
                  <a:lnTo>
                    <a:pt x="7145"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a:off x="576832"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a:off x="853664" y="4120128"/>
              <a:ext cx="230400" cy="1023360"/>
            </a:xfrm>
            <a:custGeom>
              <a:avLst/>
              <a:gdLst/>
              <a:ahLst/>
              <a:cxnLst/>
              <a:rect l="0" t="0" r="0" b="0"/>
              <a:pathLst>
                <a:path w="7200" h="31980" extrusionOk="0">
                  <a:moveTo>
                    <a:pt x="0" y="1"/>
                  </a:moveTo>
                  <a:lnTo>
                    <a:pt x="0" y="31980"/>
                  </a:lnTo>
                  <a:lnTo>
                    <a:pt x="7200" y="3198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a:off x="1130496" y="4627328"/>
              <a:ext cx="230400" cy="516160"/>
            </a:xfrm>
            <a:custGeom>
              <a:avLst/>
              <a:gdLst/>
              <a:ahLst/>
              <a:cxnLst/>
              <a:rect l="0" t="0" r="0" b="0"/>
              <a:pathLst>
                <a:path w="7200" h="16130" extrusionOk="0">
                  <a:moveTo>
                    <a:pt x="0" y="1"/>
                  </a:moveTo>
                  <a:lnTo>
                    <a:pt x="0" y="16130"/>
                  </a:lnTo>
                  <a:lnTo>
                    <a:pt x="7200" y="1613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a:off x="1409088" y="3821888"/>
              <a:ext cx="228640" cy="1321600"/>
            </a:xfrm>
            <a:custGeom>
              <a:avLst/>
              <a:gdLst/>
              <a:ahLst/>
              <a:cxnLst/>
              <a:rect l="0" t="0" r="0" b="0"/>
              <a:pathLst>
                <a:path w="7145" h="41300" extrusionOk="0">
                  <a:moveTo>
                    <a:pt x="1" y="0"/>
                  </a:moveTo>
                  <a:lnTo>
                    <a:pt x="1" y="41300"/>
                  </a:lnTo>
                  <a:lnTo>
                    <a:pt x="7144" y="41300"/>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a:off x="1685920" y="4175488"/>
              <a:ext cx="230400" cy="968000"/>
            </a:xfrm>
            <a:custGeom>
              <a:avLst/>
              <a:gdLst/>
              <a:ahLst/>
              <a:cxnLst/>
              <a:rect l="0" t="0" r="0" b="0"/>
              <a:pathLst>
                <a:path w="7200" h="30250" extrusionOk="0">
                  <a:moveTo>
                    <a:pt x="0" y="1"/>
                  </a:moveTo>
                  <a:lnTo>
                    <a:pt x="0" y="30250"/>
                  </a:lnTo>
                  <a:lnTo>
                    <a:pt x="7200" y="3025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5" name="Shape 125"/>
            <p:cNvSpPr/>
            <p:nvPr/>
          </p:nvSpPr>
          <p:spPr>
            <a:xfrm>
              <a:off x="1962720"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Shape 126"/>
            <p:cNvSpPr/>
            <p:nvPr/>
          </p:nvSpPr>
          <p:spPr>
            <a:xfrm>
              <a:off x="2239552" y="4355872"/>
              <a:ext cx="230400" cy="787616"/>
            </a:xfrm>
            <a:custGeom>
              <a:avLst/>
              <a:gdLst/>
              <a:ahLst/>
              <a:cxnLst/>
              <a:rect l="0" t="0" r="0" b="0"/>
              <a:pathLst>
                <a:path w="7200" h="24613" extrusionOk="0">
                  <a:moveTo>
                    <a:pt x="0" y="1"/>
                  </a:moveTo>
                  <a:lnTo>
                    <a:pt x="0" y="24613"/>
                  </a:lnTo>
                  <a:lnTo>
                    <a:pt x="7200" y="24613"/>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7" name="Shape 127"/>
            <p:cNvSpPr/>
            <p:nvPr/>
          </p:nvSpPr>
          <p:spPr>
            <a:xfrm>
              <a:off x="25163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8" name="Shape 128"/>
            <p:cNvSpPr/>
            <p:nvPr/>
          </p:nvSpPr>
          <p:spPr>
            <a:xfrm>
              <a:off x="2794976" y="4175488"/>
              <a:ext cx="228640" cy="968000"/>
            </a:xfrm>
            <a:custGeom>
              <a:avLst/>
              <a:gdLst/>
              <a:ahLst/>
              <a:cxnLst/>
              <a:rect l="0" t="0" r="0" b="0"/>
              <a:pathLst>
                <a:path w="7145" h="30250" extrusionOk="0">
                  <a:moveTo>
                    <a:pt x="1" y="1"/>
                  </a:moveTo>
                  <a:lnTo>
                    <a:pt x="1" y="30250"/>
                  </a:lnTo>
                  <a:lnTo>
                    <a:pt x="7144" y="30250"/>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9" name="Shape 129"/>
            <p:cNvSpPr/>
            <p:nvPr/>
          </p:nvSpPr>
          <p:spPr>
            <a:xfrm>
              <a:off x="3071808" y="3659360"/>
              <a:ext cx="230400" cy="1484128"/>
            </a:xfrm>
            <a:custGeom>
              <a:avLst/>
              <a:gdLst/>
              <a:ahLst/>
              <a:cxnLst/>
              <a:rect l="0" t="0" r="0" b="0"/>
              <a:pathLst>
                <a:path w="7200" h="46379" extrusionOk="0">
                  <a:moveTo>
                    <a:pt x="0" y="1"/>
                  </a:moveTo>
                  <a:lnTo>
                    <a:pt x="0" y="46379"/>
                  </a:lnTo>
                  <a:lnTo>
                    <a:pt x="7200" y="46379"/>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0" name="Shape 130"/>
            <p:cNvSpPr/>
            <p:nvPr/>
          </p:nvSpPr>
          <p:spPr>
            <a:xfrm>
              <a:off x="3348608"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Shape 131"/>
            <p:cNvSpPr/>
            <p:nvPr/>
          </p:nvSpPr>
          <p:spPr>
            <a:xfrm>
              <a:off x="3625440"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2" name="Shape 132"/>
            <p:cNvSpPr/>
            <p:nvPr/>
          </p:nvSpPr>
          <p:spPr>
            <a:xfrm>
              <a:off x="3904032" y="4491616"/>
              <a:ext cx="228640" cy="651872"/>
            </a:xfrm>
            <a:custGeom>
              <a:avLst/>
              <a:gdLst/>
              <a:ahLst/>
              <a:cxnLst/>
              <a:rect l="0" t="0" r="0" b="0"/>
              <a:pathLst>
                <a:path w="7145" h="20371" extrusionOk="0">
                  <a:moveTo>
                    <a:pt x="1" y="0"/>
                  </a:moveTo>
                  <a:lnTo>
                    <a:pt x="1" y="20371"/>
                  </a:lnTo>
                  <a:lnTo>
                    <a:pt x="7145" y="20371"/>
                  </a:lnTo>
                  <a:lnTo>
                    <a:pt x="7145"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3" name="Shape 133"/>
            <p:cNvSpPr/>
            <p:nvPr/>
          </p:nvSpPr>
          <p:spPr>
            <a:xfrm>
              <a:off x="4180864" y="4284448"/>
              <a:ext cx="230432" cy="859040"/>
            </a:xfrm>
            <a:custGeom>
              <a:avLst/>
              <a:gdLst/>
              <a:ahLst/>
              <a:cxnLst/>
              <a:rect l="0" t="0" r="0" b="0"/>
              <a:pathLst>
                <a:path w="7201" h="26845" extrusionOk="0">
                  <a:moveTo>
                    <a:pt x="0" y="0"/>
                  </a:moveTo>
                  <a:lnTo>
                    <a:pt x="0" y="26845"/>
                  </a:lnTo>
                  <a:lnTo>
                    <a:pt x="7200" y="26845"/>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4" name="Shape 134"/>
            <p:cNvSpPr/>
            <p:nvPr/>
          </p:nvSpPr>
          <p:spPr>
            <a:xfrm>
              <a:off x="4457696" y="4004032"/>
              <a:ext cx="230400" cy="1139456"/>
            </a:xfrm>
            <a:custGeom>
              <a:avLst/>
              <a:gdLst/>
              <a:ahLst/>
              <a:cxnLst/>
              <a:rect l="0" t="0" r="0" b="0"/>
              <a:pathLst>
                <a:path w="7200" h="35608" extrusionOk="0">
                  <a:moveTo>
                    <a:pt x="0" y="1"/>
                  </a:moveTo>
                  <a:lnTo>
                    <a:pt x="0" y="35608"/>
                  </a:lnTo>
                  <a:lnTo>
                    <a:pt x="7200" y="35608"/>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5" name="Shape 135"/>
            <p:cNvSpPr/>
            <p:nvPr/>
          </p:nvSpPr>
          <p:spPr>
            <a:xfrm>
              <a:off x="4734496"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6" name="Shape 136"/>
            <p:cNvSpPr/>
            <p:nvPr/>
          </p:nvSpPr>
          <p:spPr>
            <a:xfrm>
              <a:off x="50113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p:cNvSpPr/>
            <p:nvPr/>
          </p:nvSpPr>
          <p:spPr>
            <a:xfrm>
              <a:off x="5289920" y="3939744"/>
              <a:ext cx="228640" cy="1203744"/>
            </a:xfrm>
            <a:custGeom>
              <a:avLst/>
              <a:gdLst/>
              <a:ahLst/>
              <a:cxnLst/>
              <a:rect l="0" t="0" r="0" b="0"/>
              <a:pathLst>
                <a:path w="7145" h="37617" extrusionOk="0">
                  <a:moveTo>
                    <a:pt x="1" y="1"/>
                  </a:moveTo>
                  <a:lnTo>
                    <a:pt x="1" y="37617"/>
                  </a:lnTo>
                  <a:lnTo>
                    <a:pt x="7145" y="37617"/>
                  </a:lnTo>
                  <a:lnTo>
                    <a:pt x="7145"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a:off x="5566752" y="3704000"/>
              <a:ext cx="230432" cy="1439488"/>
            </a:xfrm>
            <a:custGeom>
              <a:avLst/>
              <a:gdLst/>
              <a:ahLst/>
              <a:cxnLst/>
              <a:rect l="0" t="0" r="0" b="0"/>
              <a:pathLst>
                <a:path w="7201" h="44984" extrusionOk="0">
                  <a:moveTo>
                    <a:pt x="0" y="1"/>
                  </a:moveTo>
                  <a:lnTo>
                    <a:pt x="0" y="44984"/>
                  </a:lnTo>
                  <a:lnTo>
                    <a:pt x="7200" y="44984"/>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9" name="Shape 139"/>
            <p:cNvSpPr/>
            <p:nvPr/>
          </p:nvSpPr>
          <p:spPr>
            <a:xfrm>
              <a:off x="58435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0" name="Shape 140"/>
            <p:cNvSpPr/>
            <p:nvPr/>
          </p:nvSpPr>
          <p:spPr>
            <a:xfrm>
              <a:off x="6120384" y="4329088"/>
              <a:ext cx="230432" cy="814400"/>
            </a:xfrm>
            <a:custGeom>
              <a:avLst/>
              <a:gdLst/>
              <a:ahLst/>
              <a:cxnLst/>
              <a:rect l="0" t="0" r="0" b="0"/>
              <a:pathLst>
                <a:path w="7201" h="25450" extrusionOk="0">
                  <a:moveTo>
                    <a:pt x="1" y="0"/>
                  </a:moveTo>
                  <a:lnTo>
                    <a:pt x="1" y="25450"/>
                  </a:lnTo>
                  <a:lnTo>
                    <a:pt x="7200" y="2545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1" name="Shape 141"/>
            <p:cNvSpPr/>
            <p:nvPr/>
          </p:nvSpPr>
          <p:spPr>
            <a:xfrm>
              <a:off x="6399008" y="4120128"/>
              <a:ext cx="228608" cy="1023360"/>
            </a:xfrm>
            <a:custGeom>
              <a:avLst/>
              <a:gdLst/>
              <a:ahLst/>
              <a:cxnLst/>
              <a:rect l="0" t="0" r="0" b="0"/>
              <a:pathLst>
                <a:path w="7144" h="31980" extrusionOk="0">
                  <a:moveTo>
                    <a:pt x="0" y="1"/>
                  </a:moveTo>
                  <a:lnTo>
                    <a:pt x="0" y="31980"/>
                  </a:lnTo>
                  <a:lnTo>
                    <a:pt x="7144" y="31980"/>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a:off x="6675808" y="4538048"/>
              <a:ext cx="230432" cy="605440"/>
            </a:xfrm>
            <a:custGeom>
              <a:avLst/>
              <a:gdLst/>
              <a:ahLst/>
              <a:cxnLst/>
              <a:rect l="0" t="0" r="0" b="0"/>
              <a:pathLst>
                <a:path w="7201" h="18920" extrusionOk="0">
                  <a:moveTo>
                    <a:pt x="1" y="0"/>
                  </a:moveTo>
                  <a:lnTo>
                    <a:pt x="1" y="18920"/>
                  </a:lnTo>
                  <a:lnTo>
                    <a:pt x="7200" y="18920"/>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a:off x="6952640" y="3939744"/>
              <a:ext cx="230432" cy="1203744"/>
            </a:xfrm>
            <a:custGeom>
              <a:avLst/>
              <a:gdLst/>
              <a:ahLst/>
              <a:cxnLst/>
              <a:rect l="0" t="0" r="0" b="0"/>
              <a:pathLst>
                <a:path w="7201" h="37617" extrusionOk="0">
                  <a:moveTo>
                    <a:pt x="0" y="1"/>
                  </a:moveTo>
                  <a:lnTo>
                    <a:pt x="0"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a:off x="7229472"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a:off x="7506272" y="3768288"/>
              <a:ext cx="230432" cy="1375200"/>
            </a:xfrm>
            <a:custGeom>
              <a:avLst/>
              <a:gdLst/>
              <a:ahLst/>
              <a:cxnLst/>
              <a:rect l="0" t="0" r="0" b="0"/>
              <a:pathLst>
                <a:path w="7201" h="42975" extrusionOk="0">
                  <a:moveTo>
                    <a:pt x="1" y="1"/>
                  </a:moveTo>
                  <a:lnTo>
                    <a:pt x="1" y="42975"/>
                  </a:lnTo>
                  <a:lnTo>
                    <a:pt x="7200" y="42975"/>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a:off x="7784896" y="4004032"/>
              <a:ext cx="228608" cy="1139456"/>
            </a:xfrm>
            <a:custGeom>
              <a:avLst/>
              <a:gdLst/>
              <a:ahLst/>
              <a:cxnLst/>
              <a:rect l="0" t="0" r="0" b="0"/>
              <a:pathLst>
                <a:path w="7144" h="35608" extrusionOk="0">
                  <a:moveTo>
                    <a:pt x="0" y="1"/>
                  </a:moveTo>
                  <a:lnTo>
                    <a:pt x="0" y="35608"/>
                  </a:lnTo>
                  <a:lnTo>
                    <a:pt x="7144" y="35608"/>
                  </a:lnTo>
                  <a:lnTo>
                    <a:pt x="7144"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a:off x="8061696" y="3596864"/>
              <a:ext cx="230432" cy="1546624"/>
            </a:xfrm>
            <a:custGeom>
              <a:avLst/>
              <a:gdLst/>
              <a:ahLst/>
              <a:cxnLst/>
              <a:rect l="0" t="0" r="0" b="0"/>
              <a:pathLst>
                <a:path w="7201" h="48332" extrusionOk="0">
                  <a:moveTo>
                    <a:pt x="1" y="0"/>
                  </a:moveTo>
                  <a:lnTo>
                    <a:pt x="1" y="48332"/>
                  </a:lnTo>
                  <a:lnTo>
                    <a:pt x="7200" y="48332"/>
                  </a:lnTo>
                  <a:lnTo>
                    <a:pt x="7200"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a:off x="83385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a:off x="8615360" y="3939744"/>
              <a:ext cx="230400" cy="1203744"/>
            </a:xfrm>
            <a:custGeom>
              <a:avLst/>
              <a:gdLst/>
              <a:ahLst/>
              <a:cxnLst/>
              <a:rect l="0" t="0" r="0" b="0"/>
              <a:pathLst>
                <a:path w="7200" h="37617" extrusionOk="0">
                  <a:moveTo>
                    <a:pt x="0" y="1"/>
                  </a:moveTo>
                  <a:lnTo>
                    <a:pt x="0" y="37617"/>
                  </a:lnTo>
                  <a:lnTo>
                    <a:pt x="7200" y="37617"/>
                  </a:lnTo>
                  <a:lnTo>
                    <a:pt x="7200"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a:off x="8893952" y="3596864"/>
              <a:ext cx="228640" cy="1546624"/>
            </a:xfrm>
            <a:custGeom>
              <a:avLst/>
              <a:gdLst/>
              <a:ahLst/>
              <a:cxnLst/>
              <a:rect l="0" t="0" r="0" b="0"/>
              <a:pathLst>
                <a:path w="7145" h="48332" extrusionOk="0">
                  <a:moveTo>
                    <a:pt x="1" y="0"/>
                  </a:moveTo>
                  <a:lnTo>
                    <a:pt x="1" y="48332"/>
                  </a:lnTo>
                  <a:lnTo>
                    <a:pt x="7144" y="48332"/>
                  </a:lnTo>
                  <a:lnTo>
                    <a:pt x="7144"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51" name="Shape 151"/>
          <p:cNvGrpSpPr/>
          <p:nvPr/>
        </p:nvGrpSpPr>
        <p:grpSpPr>
          <a:xfrm>
            <a:off x="28550" y="3359978"/>
            <a:ext cx="9094048" cy="1783611"/>
            <a:chOff x="28544" y="4157632"/>
            <a:chExt cx="9094048" cy="985856"/>
          </a:xfrm>
        </p:grpSpPr>
        <p:sp>
          <p:nvSpPr>
            <p:cNvPr id="152" name="Shape 152"/>
            <p:cNvSpPr/>
            <p:nvPr/>
          </p:nvSpPr>
          <p:spPr>
            <a:xfrm>
              <a:off x="435744" y="4782720"/>
              <a:ext cx="92896" cy="360768"/>
            </a:xfrm>
            <a:custGeom>
              <a:avLst/>
              <a:gdLst/>
              <a:ahLst/>
              <a:cxnLst/>
              <a:rect l="0" t="0" r="0" b="0"/>
              <a:pathLst>
                <a:path w="2903" h="11274" extrusionOk="0">
                  <a:moveTo>
                    <a:pt x="1" y="0"/>
                  </a:moveTo>
                  <a:lnTo>
                    <a:pt x="1" y="11274"/>
                  </a:lnTo>
                  <a:lnTo>
                    <a:pt x="2903" y="11274"/>
                  </a:lnTo>
                  <a:lnTo>
                    <a:pt x="2903"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a:off x="300032" y="4638048"/>
              <a:ext cx="92896" cy="505440"/>
            </a:xfrm>
            <a:custGeom>
              <a:avLst/>
              <a:gdLst/>
              <a:ahLst/>
              <a:cxnLst/>
              <a:rect l="0" t="0" r="0" b="0"/>
              <a:pathLst>
                <a:path w="2903" h="15795" extrusionOk="0">
                  <a:moveTo>
                    <a:pt x="0" y="1"/>
                  </a:moveTo>
                  <a:lnTo>
                    <a:pt x="0" y="15795"/>
                  </a:lnTo>
                  <a:lnTo>
                    <a:pt x="2902" y="15795"/>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p:nvPr/>
          </p:nvSpPr>
          <p:spPr>
            <a:xfrm>
              <a:off x="164288" y="4571968"/>
              <a:ext cx="92896" cy="571520"/>
            </a:xfrm>
            <a:custGeom>
              <a:avLst/>
              <a:gdLst/>
              <a:ahLst/>
              <a:cxnLst/>
              <a:rect l="0" t="0" r="0" b="0"/>
              <a:pathLst>
                <a:path w="2903" h="17860" extrusionOk="0">
                  <a:moveTo>
                    <a:pt x="1" y="1"/>
                  </a:moveTo>
                  <a:lnTo>
                    <a:pt x="1" y="17860"/>
                  </a:lnTo>
                  <a:lnTo>
                    <a:pt x="2903" y="17860"/>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p:nvPr/>
          </p:nvSpPr>
          <p:spPr>
            <a:xfrm>
              <a:off x="28544" y="4739840"/>
              <a:ext cx="92928" cy="403648"/>
            </a:xfrm>
            <a:custGeom>
              <a:avLst/>
              <a:gdLst/>
              <a:ahLst/>
              <a:cxnLst/>
              <a:rect l="0" t="0" r="0" b="0"/>
              <a:pathLst>
                <a:path w="2904" h="12614" extrusionOk="0">
                  <a:moveTo>
                    <a:pt x="1" y="1"/>
                  </a:moveTo>
                  <a:lnTo>
                    <a:pt x="1" y="12614"/>
                  </a:lnTo>
                  <a:lnTo>
                    <a:pt x="2903" y="12614"/>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a:off x="712576"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a:off x="576832" y="4752352"/>
              <a:ext cx="94688" cy="391136"/>
            </a:xfrm>
            <a:custGeom>
              <a:avLst/>
              <a:gdLst/>
              <a:ahLst/>
              <a:cxnLst/>
              <a:rect l="0" t="0" r="0" b="0"/>
              <a:pathLst>
                <a:path w="2959" h="12223" extrusionOk="0">
                  <a:moveTo>
                    <a:pt x="1" y="1"/>
                  </a:moveTo>
                  <a:lnTo>
                    <a:pt x="1" y="12223"/>
                  </a:lnTo>
                  <a:lnTo>
                    <a:pt x="2959" y="12223"/>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a:off x="989408" y="4386240"/>
              <a:ext cx="94656" cy="757248"/>
            </a:xfrm>
            <a:custGeom>
              <a:avLst/>
              <a:gdLst/>
              <a:ahLst/>
              <a:cxnLst/>
              <a:rect l="0" t="0" r="0" b="0"/>
              <a:pathLst>
                <a:path w="2958"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9" name="Shape 159"/>
            <p:cNvSpPr/>
            <p:nvPr/>
          </p:nvSpPr>
          <p:spPr>
            <a:xfrm>
              <a:off x="853664" y="4500544"/>
              <a:ext cx="94688" cy="642944"/>
            </a:xfrm>
            <a:custGeom>
              <a:avLst/>
              <a:gdLst/>
              <a:ahLst/>
              <a:cxnLst/>
              <a:rect l="0" t="0" r="0" b="0"/>
              <a:pathLst>
                <a:path w="2959" h="20092" extrusionOk="0">
                  <a:moveTo>
                    <a:pt x="0" y="0"/>
                  </a:moveTo>
                  <a:lnTo>
                    <a:pt x="0" y="20092"/>
                  </a:lnTo>
                  <a:lnTo>
                    <a:pt x="2958" y="20092"/>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0" name="Shape 160"/>
            <p:cNvSpPr/>
            <p:nvPr/>
          </p:nvSpPr>
          <p:spPr>
            <a:xfrm>
              <a:off x="1266208"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1" name="Shape 161"/>
            <p:cNvSpPr/>
            <p:nvPr/>
          </p:nvSpPr>
          <p:spPr>
            <a:xfrm>
              <a:off x="1130496" y="4518400"/>
              <a:ext cx="94688" cy="625088"/>
            </a:xfrm>
            <a:custGeom>
              <a:avLst/>
              <a:gdLst/>
              <a:ahLst/>
              <a:cxnLst/>
              <a:rect l="0" t="0" r="0" b="0"/>
              <a:pathLst>
                <a:path w="2959" h="19534" extrusionOk="0">
                  <a:moveTo>
                    <a:pt x="0" y="0"/>
                  </a:moveTo>
                  <a:lnTo>
                    <a:pt x="0" y="19534"/>
                  </a:lnTo>
                  <a:lnTo>
                    <a:pt x="2958" y="1953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Shape 162"/>
            <p:cNvSpPr/>
            <p:nvPr/>
          </p:nvSpPr>
          <p:spPr>
            <a:xfrm>
              <a:off x="15430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p:cNvSpPr/>
            <p:nvPr/>
          </p:nvSpPr>
          <p:spPr>
            <a:xfrm>
              <a:off x="1407296"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4" name="Shape 164"/>
            <p:cNvSpPr/>
            <p:nvPr/>
          </p:nvSpPr>
          <p:spPr>
            <a:xfrm>
              <a:off x="1821632" y="4457664"/>
              <a:ext cx="92896" cy="685824"/>
            </a:xfrm>
            <a:custGeom>
              <a:avLst/>
              <a:gdLst/>
              <a:ahLst/>
              <a:cxnLst/>
              <a:rect l="0" t="0" r="0" b="0"/>
              <a:pathLst>
                <a:path w="2903" h="21432" extrusionOk="0">
                  <a:moveTo>
                    <a:pt x="1" y="1"/>
                  </a:moveTo>
                  <a:lnTo>
                    <a:pt x="1" y="21432"/>
                  </a:lnTo>
                  <a:lnTo>
                    <a:pt x="2903" y="21432"/>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5" name="Shape 165"/>
            <p:cNvSpPr/>
            <p:nvPr/>
          </p:nvSpPr>
          <p:spPr>
            <a:xfrm>
              <a:off x="1685920"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6" name="Shape 166"/>
            <p:cNvSpPr/>
            <p:nvPr/>
          </p:nvSpPr>
          <p:spPr>
            <a:xfrm>
              <a:off x="2098464"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Shape 167"/>
            <p:cNvSpPr/>
            <p:nvPr/>
          </p:nvSpPr>
          <p:spPr>
            <a:xfrm>
              <a:off x="1962720"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a:off x="2375296" y="4711264"/>
              <a:ext cx="94656" cy="432224"/>
            </a:xfrm>
            <a:custGeom>
              <a:avLst/>
              <a:gdLst/>
              <a:ahLst/>
              <a:cxnLst/>
              <a:rect l="0" t="0" r="0" b="0"/>
              <a:pathLst>
                <a:path w="2958" h="13507" extrusionOk="0">
                  <a:moveTo>
                    <a:pt x="0" y="1"/>
                  </a:moveTo>
                  <a:lnTo>
                    <a:pt x="0" y="13507"/>
                  </a:lnTo>
                  <a:lnTo>
                    <a:pt x="2958" y="13507"/>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9" name="Shape 169"/>
            <p:cNvSpPr/>
            <p:nvPr/>
          </p:nvSpPr>
          <p:spPr>
            <a:xfrm>
              <a:off x="2239552" y="4536256"/>
              <a:ext cx="94688" cy="607232"/>
            </a:xfrm>
            <a:custGeom>
              <a:avLst/>
              <a:gdLst/>
              <a:ahLst/>
              <a:cxnLst/>
              <a:rect l="0" t="0" r="0" b="0"/>
              <a:pathLst>
                <a:path w="2959" h="18976" extrusionOk="0">
                  <a:moveTo>
                    <a:pt x="0" y="0"/>
                  </a:moveTo>
                  <a:lnTo>
                    <a:pt x="0" y="18976"/>
                  </a:lnTo>
                  <a:lnTo>
                    <a:pt x="2958" y="18976"/>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0" name="Shape 170"/>
            <p:cNvSpPr/>
            <p:nvPr/>
          </p:nvSpPr>
          <p:spPr>
            <a:xfrm>
              <a:off x="2652096" y="4704128"/>
              <a:ext cx="94688" cy="439360"/>
            </a:xfrm>
            <a:custGeom>
              <a:avLst/>
              <a:gdLst/>
              <a:ahLst/>
              <a:cxnLst/>
              <a:rect l="0" t="0" r="0" b="0"/>
              <a:pathLst>
                <a:path w="2959" h="13730" extrusionOk="0">
                  <a:moveTo>
                    <a:pt x="1" y="1"/>
                  </a:moveTo>
                  <a:lnTo>
                    <a:pt x="1" y="13730"/>
                  </a:lnTo>
                  <a:lnTo>
                    <a:pt x="2959" y="1373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p:nvPr/>
          </p:nvSpPr>
          <p:spPr>
            <a:xfrm>
              <a:off x="2516384" y="4764864"/>
              <a:ext cx="94688" cy="378624"/>
            </a:xfrm>
            <a:custGeom>
              <a:avLst/>
              <a:gdLst/>
              <a:ahLst/>
              <a:cxnLst/>
              <a:rect l="0" t="0" r="0" b="0"/>
              <a:pathLst>
                <a:path w="2959" h="11832" extrusionOk="0">
                  <a:moveTo>
                    <a:pt x="0" y="0"/>
                  </a:moveTo>
                  <a:lnTo>
                    <a:pt x="0" y="11832"/>
                  </a:lnTo>
                  <a:lnTo>
                    <a:pt x="2958" y="11832"/>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2" name="Shape 172"/>
            <p:cNvSpPr/>
            <p:nvPr/>
          </p:nvSpPr>
          <p:spPr>
            <a:xfrm>
              <a:off x="2930720" y="4421952"/>
              <a:ext cx="92896" cy="721536"/>
            </a:xfrm>
            <a:custGeom>
              <a:avLst/>
              <a:gdLst/>
              <a:ahLst/>
              <a:cxnLst/>
              <a:rect l="0" t="0" r="0" b="0"/>
              <a:pathLst>
                <a:path w="2903" h="22548" extrusionOk="0">
                  <a:moveTo>
                    <a:pt x="0" y="1"/>
                  </a:moveTo>
                  <a:lnTo>
                    <a:pt x="0" y="22548"/>
                  </a:lnTo>
                  <a:lnTo>
                    <a:pt x="2902" y="22548"/>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3" name="Shape 173"/>
            <p:cNvSpPr/>
            <p:nvPr/>
          </p:nvSpPr>
          <p:spPr>
            <a:xfrm>
              <a:off x="2794976" y="4638048"/>
              <a:ext cx="92896" cy="505440"/>
            </a:xfrm>
            <a:custGeom>
              <a:avLst/>
              <a:gdLst/>
              <a:ahLst/>
              <a:cxnLst/>
              <a:rect l="0" t="0" r="0" b="0"/>
              <a:pathLst>
                <a:path w="2903" h="15795" extrusionOk="0">
                  <a:moveTo>
                    <a:pt x="1" y="1"/>
                  </a:moveTo>
                  <a:lnTo>
                    <a:pt x="1" y="15795"/>
                  </a:lnTo>
                  <a:lnTo>
                    <a:pt x="2903" y="15795"/>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4" name="Shape 174"/>
            <p:cNvSpPr/>
            <p:nvPr/>
          </p:nvSpPr>
          <p:spPr>
            <a:xfrm>
              <a:off x="3207520" y="4386240"/>
              <a:ext cx="94688" cy="757248"/>
            </a:xfrm>
            <a:custGeom>
              <a:avLst/>
              <a:gdLst/>
              <a:ahLst/>
              <a:cxnLst/>
              <a:rect l="0" t="0" r="0" b="0"/>
              <a:pathLst>
                <a:path w="2959" h="23664" extrusionOk="0">
                  <a:moveTo>
                    <a:pt x="1" y="0"/>
                  </a:moveTo>
                  <a:lnTo>
                    <a:pt x="1" y="23664"/>
                  </a:lnTo>
                  <a:lnTo>
                    <a:pt x="2959" y="23664"/>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5" name="Shape 175"/>
            <p:cNvSpPr/>
            <p:nvPr/>
          </p:nvSpPr>
          <p:spPr>
            <a:xfrm>
              <a:off x="3071808" y="4314784"/>
              <a:ext cx="94688" cy="828704"/>
            </a:xfrm>
            <a:custGeom>
              <a:avLst/>
              <a:gdLst/>
              <a:ahLst/>
              <a:cxnLst/>
              <a:rect l="0" t="0" r="0" b="0"/>
              <a:pathLst>
                <a:path w="2959" h="25897" extrusionOk="0">
                  <a:moveTo>
                    <a:pt x="0" y="1"/>
                  </a:moveTo>
                  <a:lnTo>
                    <a:pt x="0" y="25897"/>
                  </a:lnTo>
                  <a:lnTo>
                    <a:pt x="2958" y="25897"/>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a:off x="3484352"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7" name="Shape 177"/>
            <p:cNvSpPr/>
            <p:nvPr/>
          </p:nvSpPr>
          <p:spPr>
            <a:xfrm>
              <a:off x="3348608" y="4314784"/>
              <a:ext cx="94688" cy="828704"/>
            </a:xfrm>
            <a:custGeom>
              <a:avLst/>
              <a:gdLst/>
              <a:ahLst/>
              <a:cxnLst/>
              <a:rect l="0" t="0" r="0" b="0"/>
              <a:pathLst>
                <a:path w="2959" h="25897" extrusionOk="0">
                  <a:moveTo>
                    <a:pt x="1" y="1"/>
                  </a:moveTo>
                  <a:lnTo>
                    <a:pt x="1" y="25897"/>
                  </a:lnTo>
                  <a:lnTo>
                    <a:pt x="2959" y="25897"/>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8" name="Shape 178"/>
            <p:cNvSpPr/>
            <p:nvPr/>
          </p:nvSpPr>
          <p:spPr>
            <a:xfrm>
              <a:off x="3761184" y="4739840"/>
              <a:ext cx="94656" cy="403648"/>
            </a:xfrm>
            <a:custGeom>
              <a:avLst/>
              <a:gdLst/>
              <a:ahLst/>
              <a:cxnLst/>
              <a:rect l="0" t="0" r="0" b="0"/>
              <a:pathLst>
                <a:path w="2958"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9" name="Shape 179"/>
            <p:cNvSpPr/>
            <p:nvPr/>
          </p:nvSpPr>
          <p:spPr>
            <a:xfrm>
              <a:off x="3625440" y="4457664"/>
              <a:ext cx="94688" cy="685824"/>
            </a:xfrm>
            <a:custGeom>
              <a:avLst/>
              <a:gdLst/>
              <a:ahLst/>
              <a:cxnLst/>
              <a:rect l="0" t="0" r="0" b="0"/>
              <a:pathLst>
                <a:path w="2959" h="21432" extrusionOk="0">
                  <a:moveTo>
                    <a:pt x="0" y="1"/>
                  </a:moveTo>
                  <a:lnTo>
                    <a:pt x="0" y="21432"/>
                  </a:lnTo>
                  <a:lnTo>
                    <a:pt x="2958" y="2143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p:cNvSpPr/>
            <p:nvPr/>
          </p:nvSpPr>
          <p:spPr>
            <a:xfrm>
              <a:off x="4037984" y="4638048"/>
              <a:ext cx="94688" cy="505440"/>
            </a:xfrm>
            <a:custGeom>
              <a:avLst/>
              <a:gdLst/>
              <a:ahLst/>
              <a:cxnLst/>
              <a:rect l="0" t="0" r="0" b="0"/>
              <a:pathLst>
                <a:path w="2959" h="15795" extrusionOk="0">
                  <a:moveTo>
                    <a:pt x="1" y="1"/>
                  </a:moveTo>
                  <a:lnTo>
                    <a:pt x="1" y="15795"/>
                  </a:lnTo>
                  <a:lnTo>
                    <a:pt x="2959" y="15795"/>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Shape 181"/>
            <p:cNvSpPr/>
            <p:nvPr/>
          </p:nvSpPr>
          <p:spPr>
            <a:xfrm>
              <a:off x="3902272" y="4836288"/>
              <a:ext cx="94656" cy="307200"/>
            </a:xfrm>
            <a:custGeom>
              <a:avLst/>
              <a:gdLst/>
              <a:ahLst/>
              <a:cxnLst/>
              <a:rect l="0" t="0" r="0" b="0"/>
              <a:pathLst>
                <a:path w="2958" h="9600" extrusionOk="0">
                  <a:moveTo>
                    <a:pt x="0" y="1"/>
                  </a:moveTo>
                  <a:lnTo>
                    <a:pt x="0" y="9600"/>
                  </a:lnTo>
                  <a:lnTo>
                    <a:pt x="2958" y="960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2" name="Shape 182"/>
            <p:cNvSpPr/>
            <p:nvPr/>
          </p:nvSpPr>
          <p:spPr>
            <a:xfrm>
              <a:off x="4316608"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3" name="Shape 183"/>
            <p:cNvSpPr/>
            <p:nvPr/>
          </p:nvSpPr>
          <p:spPr>
            <a:xfrm>
              <a:off x="418086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4" name="Shape 184"/>
            <p:cNvSpPr/>
            <p:nvPr/>
          </p:nvSpPr>
          <p:spPr>
            <a:xfrm>
              <a:off x="4593408"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5" name="Shape 185"/>
            <p:cNvSpPr/>
            <p:nvPr/>
          </p:nvSpPr>
          <p:spPr>
            <a:xfrm>
              <a:off x="4457696"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a:off x="4870240"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a:off x="4734496"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a:off x="5147072" y="4157632"/>
              <a:ext cx="94656" cy="985856"/>
            </a:xfrm>
            <a:custGeom>
              <a:avLst/>
              <a:gdLst/>
              <a:ahLst/>
              <a:cxnLst/>
              <a:rect l="0" t="0" r="0" b="0"/>
              <a:pathLst>
                <a:path w="2958" h="30808" extrusionOk="0">
                  <a:moveTo>
                    <a:pt x="0" y="1"/>
                  </a:moveTo>
                  <a:lnTo>
                    <a:pt x="0" y="30808"/>
                  </a:lnTo>
                  <a:lnTo>
                    <a:pt x="2958" y="30808"/>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p:nvPr/>
          </p:nvSpPr>
          <p:spPr>
            <a:xfrm>
              <a:off x="5011328" y="4229088"/>
              <a:ext cx="94688" cy="914400"/>
            </a:xfrm>
            <a:custGeom>
              <a:avLst/>
              <a:gdLst/>
              <a:ahLst/>
              <a:cxnLst/>
              <a:rect l="0" t="0" r="0" b="0"/>
              <a:pathLst>
                <a:path w="2959" h="28575" extrusionOk="0">
                  <a:moveTo>
                    <a:pt x="0" y="0"/>
                  </a:moveTo>
                  <a:lnTo>
                    <a:pt x="0" y="28575"/>
                  </a:lnTo>
                  <a:lnTo>
                    <a:pt x="2958" y="2857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Shape 190"/>
            <p:cNvSpPr/>
            <p:nvPr/>
          </p:nvSpPr>
          <p:spPr>
            <a:xfrm>
              <a:off x="5425664"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a:off x="5289920" y="4277280"/>
              <a:ext cx="94688" cy="866208"/>
            </a:xfrm>
            <a:custGeom>
              <a:avLst/>
              <a:gdLst/>
              <a:ahLst/>
              <a:cxnLst/>
              <a:rect l="0" t="0" r="0" b="0"/>
              <a:pathLst>
                <a:path w="2959" h="27069" extrusionOk="0">
                  <a:moveTo>
                    <a:pt x="1" y="1"/>
                  </a:moveTo>
                  <a:lnTo>
                    <a:pt x="1" y="27069"/>
                  </a:lnTo>
                  <a:lnTo>
                    <a:pt x="2959" y="27069"/>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a:off x="5702496" y="4721984"/>
              <a:ext cx="94688" cy="421504"/>
            </a:xfrm>
            <a:custGeom>
              <a:avLst/>
              <a:gdLst/>
              <a:ahLst/>
              <a:cxnLst/>
              <a:rect l="0" t="0" r="0" b="0"/>
              <a:pathLst>
                <a:path w="2959" h="13172" extrusionOk="0">
                  <a:moveTo>
                    <a:pt x="0" y="1"/>
                  </a:moveTo>
                  <a:lnTo>
                    <a:pt x="0" y="13172"/>
                  </a:lnTo>
                  <a:lnTo>
                    <a:pt x="2958" y="1317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a:off x="5566752" y="4416608"/>
              <a:ext cx="94688" cy="726880"/>
            </a:xfrm>
            <a:custGeom>
              <a:avLst/>
              <a:gdLst/>
              <a:ahLst/>
              <a:cxnLst/>
              <a:rect l="0" t="0" r="0" b="0"/>
              <a:pathLst>
                <a:path w="2959" h="22715" extrusionOk="0">
                  <a:moveTo>
                    <a:pt x="0" y="0"/>
                  </a:moveTo>
                  <a:lnTo>
                    <a:pt x="0" y="22715"/>
                  </a:lnTo>
                  <a:lnTo>
                    <a:pt x="2958" y="2271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Shape 194"/>
            <p:cNvSpPr/>
            <p:nvPr/>
          </p:nvSpPr>
          <p:spPr>
            <a:xfrm>
              <a:off x="5979296"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Shape 195"/>
            <p:cNvSpPr/>
            <p:nvPr/>
          </p:nvSpPr>
          <p:spPr>
            <a:xfrm>
              <a:off x="5843584" y="4813088"/>
              <a:ext cx="94688" cy="330400"/>
            </a:xfrm>
            <a:custGeom>
              <a:avLst/>
              <a:gdLst/>
              <a:ahLst/>
              <a:cxnLst/>
              <a:rect l="0" t="0" r="0" b="0"/>
              <a:pathLst>
                <a:path w="2959" h="10325" extrusionOk="0">
                  <a:moveTo>
                    <a:pt x="0" y="0"/>
                  </a:moveTo>
                  <a:lnTo>
                    <a:pt x="0" y="10325"/>
                  </a:lnTo>
                  <a:lnTo>
                    <a:pt x="2958" y="10325"/>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a:off x="6256128"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a:off x="61203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Shape 198"/>
            <p:cNvSpPr/>
            <p:nvPr/>
          </p:nvSpPr>
          <p:spPr>
            <a:xfrm>
              <a:off x="6534720" y="4505888"/>
              <a:ext cx="92896" cy="637600"/>
            </a:xfrm>
            <a:custGeom>
              <a:avLst/>
              <a:gdLst/>
              <a:ahLst/>
              <a:cxnLst/>
              <a:rect l="0" t="0" r="0" b="0"/>
              <a:pathLst>
                <a:path w="2903" h="19925" extrusionOk="0">
                  <a:moveTo>
                    <a:pt x="1" y="1"/>
                  </a:moveTo>
                  <a:lnTo>
                    <a:pt x="1" y="19925"/>
                  </a:lnTo>
                  <a:lnTo>
                    <a:pt x="2903" y="19925"/>
                  </a:lnTo>
                  <a:lnTo>
                    <a:pt x="2903"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Shape 199"/>
            <p:cNvSpPr/>
            <p:nvPr/>
          </p:nvSpPr>
          <p:spPr>
            <a:xfrm>
              <a:off x="6399008" y="4739840"/>
              <a:ext cx="92896" cy="403648"/>
            </a:xfrm>
            <a:custGeom>
              <a:avLst/>
              <a:gdLst/>
              <a:ahLst/>
              <a:cxnLst/>
              <a:rect l="0" t="0" r="0" b="0"/>
              <a:pathLst>
                <a:path w="2903" h="12614" extrusionOk="0">
                  <a:moveTo>
                    <a:pt x="0" y="1"/>
                  </a:moveTo>
                  <a:lnTo>
                    <a:pt x="0" y="12614"/>
                  </a:lnTo>
                  <a:lnTo>
                    <a:pt x="2902" y="12614"/>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a:off x="6811552"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a:off x="6675808" y="4614848"/>
              <a:ext cx="94688" cy="528640"/>
            </a:xfrm>
            <a:custGeom>
              <a:avLst/>
              <a:gdLst/>
              <a:ahLst/>
              <a:cxnLst/>
              <a:rect l="0" t="0" r="0" b="0"/>
              <a:pathLst>
                <a:path w="2959" h="16520" extrusionOk="0">
                  <a:moveTo>
                    <a:pt x="1" y="0"/>
                  </a:moveTo>
                  <a:lnTo>
                    <a:pt x="1" y="16520"/>
                  </a:lnTo>
                  <a:lnTo>
                    <a:pt x="2959" y="16520"/>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a:off x="708838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3" name="Shape 203"/>
            <p:cNvSpPr/>
            <p:nvPr/>
          </p:nvSpPr>
          <p:spPr>
            <a:xfrm>
              <a:off x="6952640"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4" name="Shape 204"/>
            <p:cNvSpPr/>
            <p:nvPr/>
          </p:nvSpPr>
          <p:spPr>
            <a:xfrm>
              <a:off x="73651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5" name="Shape 205"/>
            <p:cNvSpPr/>
            <p:nvPr/>
          </p:nvSpPr>
          <p:spPr>
            <a:xfrm>
              <a:off x="7229472" y="4825568"/>
              <a:ext cx="94688" cy="317920"/>
            </a:xfrm>
            <a:custGeom>
              <a:avLst/>
              <a:gdLst/>
              <a:ahLst/>
              <a:cxnLst/>
              <a:rect l="0" t="0" r="0" b="0"/>
              <a:pathLst>
                <a:path w="2959" h="9935" extrusionOk="0">
                  <a:moveTo>
                    <a:pt x="0" y="1"/>
                  </a:moveTo>
                  <a:lnTo>
                    <a:pt x="0" y="9935"/>
                  </a:lnTo>
                  <a:lnTo>
                    <a:pt x="2958" y="9935"/>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6" name="Shape 206"/>
            <p:cNvSpPr/>
            <p:nvPr/>
          </p:nvSpPr>
          <p:spPr>
            <a:xfrm>
              <a:off x="7643808" y="4632704"/>
              <a:ext cx="92896" cy="510784"/>
            </a:xfrm>
            <a:custGeom>
              <a:avLst/>
              <a:gdLst/>
              <a:ahLst/>
              <a:cxnLst/>
              <a:rect l="0" t="0" r="0" b="0"/>
              <a:pathLst>
                <a:path w="2903" h="15962" extrusionOk="0">
                  <a:moveTo>
                    <a:pt x="0" y="0"/>
                  </a:moveTo>
                  <a:lnTo>
                    <a:pt x="0" y="15962"/>
                  </a:lnTo>
                  <a:lnTo>
                    <a:pt x="2902" y="15962"/>
                  </a:lnTo>
                  <a:lnTo>
                    <a:pt x="2902"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p:cNvSpPr/>
            <p:nvPr/>
          </p:nvSpPr>
          <p:spPr>
            <a:xfrm>
              <a:off x="7506272" y="4963104"/>
              <a:ext cx="94688" cy="180384"/>
            </a:xfrm>
            <a:custGeom>
              <a:avLst/>
              <a:gdLst/>
              <a:ahLst/>
              <a:cxnLst/>
              <a:rect l="0" t="0" r="0" b="0"/>
              <a:pathLst>
                <a:path w="2959" h="5637" extrusionOk="0">
                  <a:moveTo>
                    <a:pt x="1" y="0"/>
                  </a:moveTo>
                  <a:lnTo>
                    <a:pt x="1" y="5637"/>
                  </a:lnTo>
                  <a:lnTo>
                    <a:pt x="2959" y="5637"/>
                  </a:lnTo>
                  <a:lnTo>
                    <a:pt x="2959"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8" name="Shape 208"/>
            <p:cNvSpPr/>
            <p:nvPr/>
          </p:nvSpPr>
          <p:spPr>
            <a:xfrm>
              <a:off x="7920608" y="4909504"/>
              <a:ext cx="94688" cy="233984"/>
            </a:xfrm>
            <a:custGeom>
              <a:avLst/>
              <a:gdLst/>
              <a:ahLst/>
              <a:cxnLst/>
              <a:rect l="0" t="0" r="0" b="0"/>
              <a:pathLst>
                <a:path w="2959" h="7312" extrusionOk="0">
                  <a:moveTo>
                    <a:pt x="1" y="1"/>
                  </a:moveTo>
                  <a:lnTo>
                    <a:pt x="1" y="7312"/>
                  </a:lnTo>
                  <a:lnTo>
                    <a:pt x="2959" y="731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9" name="Shape 209"/>
            <p:cNvSpPr/>
            <p:nvPr/>
          </p:nvSpPr>
          <p:spPr>
            <a:xfrm>
              <a:off x="7784896" y="4777344"/>
              <a:ext cx="94688" cy="366144"/>
            </a:xfrm>
            <a:custGeom>
              <a:avLst/>
              <a:gdLst/>
              <a:ahLst/>
              <a:cxnLst/>
              <a:rect l="0" t="0" r="0" b="0"/>
              <a:pathLst>
                <a:path w="2959" h="11442" extrusionOk="0">
                  <a:moveTo>
                    <a:pt x="0" y="1"/>
                  </a:moveTo>
                  <a:lnTo>
                    <a:pt x="0" y="11442"/>
                  </a:lnTo>
                  <a:lnTo>
                    <a:pt x="2958" y="1144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Shape 210"/>
            <p:cNvSpPr/>
            <p:nvPr/>
          </p:nvSpPr>
          <p:spPr>
            <a:xfrm>
              <a:off x="81974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Shape 211"/>
            <p:cNvSpPr/>
            <p:nvPr/>
          </p:nvSpPr>
          <p:spPr>
            <a:xfrm>
              <a:off x="8061696" y="4777344"/>
              <a:ext cx="94688" cy="366144"/>
            </a:xfrm>
            <a:custGeom>
              <a:avLst/>
              <a:gdLst/>
              <a:ahLst/>
              <a:cxnLst/>
              <a:rect l="0" t="0" r="0" b="0"/>
              <a:pathLst>
                <a:path w="2959" h="11442" extrusionOk="0">
                  <a:moveTo>
                    <a:pt x="1" y="1"/>
                  </a:moveTo>
                  <a:lnTo>
                    <a:pt x="1" y="11442"/>
                  </a:lnTo>
                  <a:lnTo>
                    <a:pt x="2959" y="11442"/>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Shape 212"/>
            <p:cNvSpPr/>
            <p:nvPr/>
          </p:nvSpPr>
          <p:spPr>
            <a:xfrm>
              <a:off x="8474272" y="4721984"/>
              <a:ext cx="94656" cy="421504"/>
            </a:xfrm>
            <a:custGeom>
              <a:avLst/>
              <a:gdLst/>
              <a:ahLst/>
              <a:cxnLst/>
              <a:rect l="0" t="0" r="0" b="0"/>
              <a:pathLst>
                <a:path w="2958" h="13172" extrusionOk="0">
                  <a:moveTo>
                    <a:pt x="0" y="1"/>
                  </a:moveTo>
                  <a:lnTo>
                    <a:pt x="0" y="13172"/>
                  </a:lnTo>
                  <a:lnTo>
                    <a:pt x="2958" y="13172"/>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Shape 213"/>
            <p:cNvSpPr/>
            <p:nvPr/>
          </p:nvSpPr>
          <p:spPr>
            <a:xfrm>
              <a:off x="8338528" y="4488032"/>
              <a:ext cx="94688" cy="655456"/>
            </a:xfrm>
            <a:custGeom>
              <a:avLst/>
              <a:gdLst/>
              <a:ahLst/>
              <a:cxnLst/>
              <a:rect l="0" t="0" r="0" b="0"/>
              <a:pathLst>
                <a:path w="2959" h="20483" extrusionOk="0">
                  <a:moveTo>
                    <a:pt x="0" y="1"/>
                  </a:moveTo>
                  <a:lnTo>
                    <a:pt x="0" y="20483"/>
                  </a:lnTo>
                  <a:lnTo>
                    <a:pt x="2958" y="20483"/>
                  </a:lnTo>
                  <a:lnTo>
                    <a:pt x="2958"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4" name="Shape 214"/>
            <p:cNvSpPr/>
            <p:nvPr/>
          </p:nvSpPr>
          <p:spPr>
            <a:xfrm>
              <a:off x="8751072" y="4409440"/>
              <a:ext cx="94688" cy="734048"/>
            </a:xfrm>
            <a:custGeom>
              <a:avLst/>
              <a:gdLst/>
              <a:ahLst/>
              <a:cxnLst/>
              <a:rect l="0" t="0" r="0" b="0"/>
              <a:pathLst>
                <a:path w="2959" h="22939" extrusionOk="0">
                  <a:moveTo>
                    <a:pt x="1" y="1"/>
                  </a:moveTo>
                  <a:lnTo>
                    <a:pt x="1" y="22939"/>
                  </a:lnTo>
                  <a:lnTo>
                    <a:pt x="2959" y="22939"/>
                  </a:lnTo>
                  <a:lnTo>
                    <a:pt x="2959"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5" name="Shape 215"/>
            <p:cNvSpPr/>
            <p:nvPr/>
          </p:nvSpPr>
          <p:spPr>
            <a:xfrm>
              <a:off x="8615360" y="4295168"/>
              <a:ext cx="94688" cy="848320"/>
            </a:xfrm>
            <a:custGeom>
              <a:avLst/>
              <a:gdLst/>
              <a:ahLst/>
              <a:cxnLst/>
              <a:rect l="0" t="0" r="0" b="0"/>
              <a:pathLst>
                <a:path w="2959" h="26510" extrusionOk="0">
                  <a:moveTo>
                    <a:pt x="0" y="0"/>
                  </a:moveTo>
                  <a:lnTo>
                    <a:pt x="0" y="26510"/>
                  </a:lnTo>
                  <a:lnTo>
                    <a:pt x="2958" y="26510"/>
                  </a:lnTo>
                  <a:lnTo>
                    <a:pt x="2958"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p:nvPr/>
          </p:nvSpPr>
          <p:spPr>
            <a:xfrm>
              <a:off x="9029696" y="4409440"/>
              <a:ext cx="92896" cy="734048"/>
            </a:xfrm>
            <a:custGeom>
              <a:avLst/>
              <a:gdLst/>
              <a:ahLst/>
              <a:cxnLst/>
              <a:rect l="0" t="0" r="0" b="0"/>
              <a:pathLst>
                <a:path w="2903" h="22939" extrusionOk="0">
                  <a:moveTo>
                    <a:pt x="0" y="1"/>
                  </a:moveTo>
                  <a:lnTo>
                    <a:pt x="0" y="22939"/>
                  </a:lnTo>
                  <a:lnTo>
                    <a:pt x="2902" y="22939"/>
                  </a:lnTo>
                  <a:lnTo>
                    <a:pt x="2902" y="1"/>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7" name="Shape 217"/>
            <p:cNvSpPr/>
            <p:nvPr/>
          </p:nvSpPr>
          <p:spPr>
            <a:xfrm>
              <a:off x="8893952" y="4180864"/>
              <a:ext cx="92896" cy="962624"/>
            </a:xfrm>
            <a:custGeom>
              <a:avLst/>
              <a:gdLst/>
              <a:ahLst/>
              <a:cxnLst/>
              <a:rect l="0" t="0" r="0" b="0"/>
              <a:pathLst>
                <a:path w="2903" h="30082" extrusionOk="0">
                  <a:moveTo>
                    <a:pt x="1" y="0"/>
                  </a:moveTo>
                  <a:lnTo>
                    <a:pt x="1" y="30082"/>
                  </a:lnTo>
                  <a:lnTo>
                    <a:pt x="2903" y="30082"/>
                  </a:lnTo>
                  <a:lnTo>
                    <a:pt x="2903"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18"/>
        <p:cNvGrpSpPr/>
        <p:nvPr/>
      </p:nvGrpSpPr>
      <p:grpSpPr>
        <a:xfrm>
          <a:off x="0" y="0"/>
          <a:ext cx="0" cy="0"/>
          <a:chOff x="0" y="0"/>
          <a:chExt cx="0" cy="0"/>
        </a:xfrm>
      </p:grpSpPr>
      <p:sp>
        <p:nvSpPr>
          <p:cNvPr id="219" name="Shape 219"/>
          <p:cNvSpPr/>
          <p:nvPr/>
        </p:nvSpPr>
        <p:spPr>
          <a:xfrm rot="10800000" flipH="1">
            <a:off x="-25" y="1079400"/>
            <a:ext cx="9144000" cy="40641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0" name="Shape 220"/>
          <p:cNvSpPr txBox="1">
            <a:spLocks noGrp="1"/>
          </p:cNvSpPr>
          <p:nvPr>
            <p:ph type="body" idx="1"/>
          </p:nvPr>
        </p:nvSpPr>
        <p:spPr>
          <a:xfrm>
            <a:off x="1669850" y="1857000"/>
            <a:ext cx="5804400" cy="2741700"/>
          </a:xfrm>
          <a:prstGeom prst="rect">
            <a:avLst/>
          </a:prstGeom>
        </p:spPr>
        <p:txBody>
          <a:bodyPr spcFirstLastPara="1" wrap="square" lIns="91425" tIns="91425" rIns="91425" bIns="91425" anchor="t" anchorCtr="0"/>
          <a:lstStyle>
            <a:lvl1pPr marL="457200" lvl="0" indent="-419100" algn="ctr" rtl="0">
              <a:spcBef>
                <a:spcPts val="60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1pPr>
            <a:lvl2pPr marL="914400" lvl="1"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2pPr>
            <a:lvl3pPr marL="1371600" lvl="2"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3pPr>
            <a:lvl4pPr marL="1828800" lvl="3"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4pPr>
            <a:lvl5pPr marL="2286000" lvl="4"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5pPr>
            <a:lvl6pPr marL="2743200" lvl="5"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6pPr>
            <a:lvl7pPr marL="3200400" lvl="6"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7pPr>
            <a:lvl8pPr marL="3657600" lvl="7" indent="-419100" algn="ctr" rtl="0">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8pPr>
            <a:lvl9pPr marL="4114800" lvl="8" indent="-419100" algn="ctr">
              <a:spcBef>
                <a:spcPts val="0"/>
              </a:spcBef>
              <a:spcAft>
                <a:spcPts val="0"/>
              </a:spcAft>
              <a:buSzPts val="3000"/>
              <a:buFont typeface="Titillium Web ExtraLight"/>
              <a:buChar char="■"/>
              <a:defRPr sz="3000">
                <a:latin typeface="Titillium Web ExtraLight"/>
                <a:ea typeface="Titillium Web ExtraLight"/>
                <a:cs typeface="Titillium Web ExtraLight"/>
                <a:sym typeface="Titillium Web ExtraLight"/>
              </a:defRPr>
            </a:lvl9pPr>
          </a:lstStyle>
          <a:p>
            <a:endParaRPr/>
          </a:p>
        </p:txBody>
      </p:sp>
      <p:sp>
        <p:nvSpPr>
          <p:cNvPr id="221" name="Shape 221"/>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222" name="Shape 222"/>
          <p:cNvSpPr/>
          <p:nvPr/>
        </p:nvSpPr>
        <p:spPr>
          <a:xfrm>
            <a:off x="0" y="401188"/>
            <a:ext cx="9144000" cy="1293056"/>
          </a:xfrm>
          <a:custGeom>
            <a:avLst/>
            <a:gdLst/>
            <a:ahLst/>
            <a:cxnLst/>
            <a:rect l="0" t="0" r="0" b="0"/>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3"/>
        <p:cNvGrpSpPr/>
        <p:nvPr/>
      </p:nvGrpSpPr>
      <p:grpSpPr>
        <a:xfrm>
          <a:off x="0" y="0"/>
          <a:ext cx="0" cy="0"/>
          <a:chOff x="0" y="0"/>
          <a:chExt cx="0" cy="0"/>
        </a:xfrm>
      </p:grpSpPr>
      <p:sp>
        <p:nvSpPr>
          <p:cNvPr id="224" name="Shape 224"/>
          <p:cNvSpPr/>
          <p:nvPr/>
        </p:nvSpPr>
        <p:spPr>
          <a:xfrm>
            <a:off x="-25" y="0"/>
            <a:ext cx="9144000" cy="10887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5" name="Shape 225"/>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grpSp>
        <p:nvGrpSpPr>
          <p:cNvPr id="226" name="Shape 226"/>
          <p:cNvGrpSpPr/>
          <p:nvPr/>
        </p:nvGrpSpPr>
        <p:grpSpPr>
          <a:xfrm>
            <a:off x="28550" y="3850565"/>
            <a:ext cx="9094048" cy="1293104"/>
            <a:chOff x="28544" y="3514688"/>
            <a:chExt cx="9094048" cy="1628800"/>
          </a:xfrm>
        </p:grpSpPr>
        <p:sp>
          <p:nvSpPr>
            <p:cNvPr id="227" name="Shape 227"/>
            <p:cNvSpPr/>
            <p:nvPr/>
          </p:nvSpPr>
          <p:spPr>
            <a:xfrm>
              <a:off x="300032" y="4491616"/>
              <a:ext cx="228608" cy="651872"/>
            </a:xfrm>
            <a:custGeom>
              <a:avLst/>
              <a:gdLst/>
              <a:ahLst/>
              <a:cxnLst/>
              <a:rect l="0" t="0" r="0" b="0"/>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8" name="Shape 228"/>
            <p:cNvSpPr/>
            <p:nvPr/>
          </p:nvSpPr>
          <p:spPr>
            <a:xfrm>
              <a:off x="28544" y="4220160"/>
              <a:ext cx="228640" cy="923328"/>
            </a:xfrm>
            <a:custGeom>
              <a:avLst/>
              <a:gdLst/>
              <a:ahLst/>
              <a:cxnLst/>
              <a:rect l="0" t="0" r="0" b="0"/>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9" name="Shape 229"/>
            <p:cNvSpPr/>
            <p:nvPr/>
          </p:nvSpPr>
          <p:spPr>
            <a:xfrm>
              <a:off x="576832"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0" name="Shape 230"/>
            <p:cNvSpPr/>
            <p:nvPr/>
          </p:nvSpPr>
          <p:spPr>
            <a:xfrm>
              <a:off x="853664" y="4120128"/>
              <a:ext cx="230400" cy="1023360"/>
            </a:xfrm>
            <a:custGeom>
              <a:avLst/>
              <a:gdLst/>
              <a:ahLst/>
              <a:cxnLst/>
              <a:rect l="0" t="0" r="0" b="0"/>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1" name="Shape 231"/>
            <p:cNvSpPr/>
            <p:nvPr/>
          </p:nvSpPr>
          <p:spPr>
            <a:xfrm>
              <a:off x="1130496" y="4627328"/>
              <a:ext cx="230400" cy="516160"/>
            </a:xfrm>
            <a:custGeom>
              <a:avLst/>
              <a:gdLst/>
              <a:ahLst/>
              <a:cxnLst/>
              <a:rect l="0" t="0" r="0" b="0"/>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2" name="Shape 232"/>
            <p:cNvSpPr/>
            <p:nvPr/>
          </p:nvSpPr>
          <p:spPr>
            <a:xfrm>
              <a:off x="1409088" y="3821888"/>
              <a:ext cx="228640" cy="1321600"/>
            </a:xfrm>
            <a:custGeom>
              <a:avLst/>
              <a:gdLst/>
              <a:ahLst/>
              <a:cxnLst/>
              <a:rect l="0" t="0" r="0" b="0"/>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3" name="Shape 233"/>
            <p:cNvSpPr/>
            <p:nvPr/>
          </p:nvSpPr>
          <p:spPr>
            <a:xfrm>
              <a:off x="1685920" y="4175488"/>
              <a:ext cx="230400" cy="968000"/>
            </a:xfrm>
            <a:custGeom>
              <a:avLst/>
              <a:gdLst/>
              <a:ahLst/>
              <a:cxnLst/>
              <a:rect l="0" t="0" r="0" b="0"/>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p:nvPr/>
          </p:nvSpPr>
          <p:spPr>
            <a:xfrm>
              <a:off x="1962720"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5" name="Shape 235"/>
            <p:cNvSpPr/>
            <p:nvPr/>
          </p:nvSpPr>
          <p:spPr>
            <a:xfrm>
              <a:off x="2239552" y="4355872"/>
              <a:ext cx="230400" cy="787616"/>
            </a:xfrm>
            <a:custGeom>
              <a:avLst/>
              <a:gdLst/>
              <a:ahLst/>
              <a:cxnLst/>
              <a:rect l="0" t="0" r="0" b="0"/>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6" name="Shape 236"/>
            <p:cNvSpPr/>
            <p:nvPr/>
          </p:nvSpPr>
          <p:spPr>
            <a:xfrm>
              <a:off x="25163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p:nvPr/>
          </p:nvSpPr>
          <p:spPr>
            <a:xfrm>
              <a:off x="2794976" y="4175488"/>
              <a:ext cx="228640" cy="968000"/>
            </a:xfrm>
            <a:custGeom>
              <a:avLst/>
              <a:gdLst/>
              <a:ahLst/>
              <a:cxnLst/>
              <a:rect l="0" t="0" r="0" b="0"/>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8" name="Shape 238"/>
            <p:cNvSpPr/>
            <p:nvPr/>
          </p:nvSpPr>
          <p:spPr>
            <a:xfrm>
              <a:off x="3071808" y="3659360"/>
              <a:ext cx="230400" cy="1484128"/>
            </a:xfrm>
            <a:custGeom>
              <a:avLst/>
              <a:gdLst/>
              <a:ahLst/>
              <a:cxnLst/>
              <a:rect l="0" t="0" r="0" b="0"/>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9" name="Shape 239"/>
            <p:cNvSpPr/>
            <p:nvPr/>
          </p:nvSpPr>
          <p:spPr>
            <a:xfrm>
              <a:off x="3348608"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0" name="Shape 240"/>
            <p:cNvSpPr/>
            <p:nvPr/>
          </p:nvSpPr>
          <p:spPr>
            <a:xfrm>
              <a:off x="3625440"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1" name="Shape 241"/>
            <p:cNvSpPr/>
            <p:nvPr/>
          </p:nvSpPr>
          <p:spPr>
            <a:xfrm>
              <a:off x="3904032" y="4491616"/>
              <a:ext cx="228640" cy="651872"/>
            </a:xfrm>
            <a:custGeom>
              <a:avLst/>
              <a:gdLst/>
              <a:ahLst/>
              <a:cxnLst/>
              <a:rect l="0" t="0" r="0" b="0"/>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2" name="Shape 242"/>
            <p:cNvSpPr/>
            <p:nvPr/>
          </p:nvSpPr>
          <p:spPr>
            <a:xfrm>
              <a:off x="4180864" y="4284448"/>
              <a:ext cx="230432" cy="859040"/>
            </a:xfrm>
            <a:custGeom>
              <a:avLst/>
              <a:gdLst/>
              <a:ahLst/>
              <a:cxnLst/>
              <a:rect l="0" t="0" r="0" b="0"/>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3" name="Shape 243"/>
            <p:cNvSpPr/>
            <p:nvPr/>
          </p:nvSpPr>
          <p:spPr>
            <a:xfrm>
              <a:off x="4457696" y="4004032"/>
              <a:ext cx="230400" cy="1139456"/>
            </a:xfrm>
            <a:custGeom>
              <a:avLst/>
              <a:gdLst/>
              <a:ahLst/>
              <a:cxnLst/>
              <a:rect l="0" t="0" r="0" b="0"/>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4" name="Shape 244"/>
            <p:cNvSpPr/>
            <p:nvPr/>
          </p:nvSpPr>
          <p:spPr>
            <a:xfrm>
              <a:off x="4734496"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5" name="Shape 245"/>
            <p:cNvSpPr/>
            <p:nvPr/>
          </p:nvSpPr>
          <p:spPr>
            <a:xfrm>
              <a:off x="50113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6" name="Shape 246"/>
            <p:cNvSpPr/>
            <p:nvPr/>
          </p:nvSpPr>
          <p:spPr>
            <a:xfrm>
              <a:off x="5289920" y="3939744"/>
              <a:ext cx="228640" cy="1203744"/>
            </a:xfrm>
            <a:custGeom>
              <a:avLst/>
              <a:gdLst/>
              <a:ahLst/>
              <a:cxnLst/>
              <a:rect l="0" t="0" r="0" b="0"/>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Shape 247"/>
            <p:cNvSpPr/>
            <p:nvPr/>
          </p:nvSpPr>
          <p:spPr>
            <a:xfrm>
              <a:off x="5566752" y="3704000"/>
              <a:ext cx="230432" cy="1439488"/>
            </a:xfrm>
            <a:custGeom>
              <a:avLst/>
              <a:gdLst/>
              <a:ahLst/>
              <a:cxnLst/>
              <a:rect l="0" t="0" r="0" b="0"/>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Shape 248"/>
            <p:cNvSpPr/>
            <p:nvPr/>
          </p:nvSpPr>
          <p:spPr>
            <a:xfrm>
              <a:off x="58435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9" name="Shape 249"/>
            <p:cNvSpPr/>
            <p:nvPr/>
          </p:nvSpPr>
          <p:spPr>
            <a:xfrm>
              <a:off x="6120384" y="4329088"/>
              <a:ext cx="230432" cy="814400"/>
            </a:xfrm>
            <a:custGeom>
              <a:avLst/>
              <a:gdLst/>
              <a:ahLst/>
              <a:cxnLst/>
              <a:rect l="0" t="0" r="0" b="0"/>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0" name="Shape 250"/>
            <p:cNvSpPr/>
            <p:nvPr/>
          </p:nvSpPr>
          <p:spPr>
            <a:xfrm>
              <a:off x="6399008" y="4120128"/>
              <a:ext cx="228608" cy="1023360"/>
            </a:xfrm>
            <a:custGeom>
              <a:avLst/>
              <a:gdLst/>
              <a:ahLst/>
              <a:cxnLst/>
              <a:rect l="0" t="0" r="0" b="0"/>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1" name="Shape 251"/>
            <p:cNvSpPr/>
            <p:nvPr/>
          </p:nvSpPr>
          <p:spPr>
            <a:xfrm>
              <a:off x="6675808" y="4538048"/>
              <a:ext cx="230432" cy="605440"/>
            </a:xfrm>
            <a:custGeom>
              <a:avLst/>
              <a:gdLst/>
              <a:ahLst/>
              <a:cxnLst/>
              <a:rect l="0" t="0" r="0" b="0"/>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Shape 252"/>
            <p:cNvSpPr/>
            <p:nvPr/>
          </p:nvSpPr>
          <p:spPr>
            <a:xfrm>
              <a:off x="6952640" y="3939744"/>
              <a:ext cx="230432" cy="1203744"/>
            </a:xfrm>
            <a:custGeom>
              <a:avLst/>
              <a:gdLst/>
              <a:ahLst/>
              <a:cxnLst/>
              <a:rect l="0" t="0" r="0" b="0"/>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Shape 253"/>
            <p:cNvSpPr/>
            <p:nvPr/>
          </p:nvSpPr>
          <p:spPr>
            <a:xfrm>
              <a:off x="7229472"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4" name="Shape 254"/>
            <p:cNvSpPr/>
            <p:nvPr/>
          </p:nvSpPr>
          <p:spPr>
            <a:xfrm>
              <a:off x="7506272" y="3768288"/>
              <a:ext cx="230432" cy="1375200"/>
            </a:xfrm>
            <a:custGeom>
              <a:avLst/>
              <a:gdLst/>
              <a:ahLst/>
              <a:cxnLst/>
              <a:rect l="0" t="0" r="0" b="0"/>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5" name="Shape 255"/>
            <p:cNvSpPr/>
            <p:nvPr/>
          </p:nvSpPr>
          <p:spPr>
            <a:xfrm>
              <a:off x="7784896" y="4004032"/>
              <a:ext cx="228608" cy="1139456"/>
            </a:xfrm>
            <a:custGeom>
              <a:avLst/>
              <a:gdLst/>
              <a:ahLst/>
              <a:cxnLst/>
              <a:rect l="0" t="0" r="0" b="0"/>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Shape 256"/>
            <p:cNvSpPr/>
            <p:nvPr/>
          </p:nvSpPr>
          <p:spPr>
            <a:xfrm>
              <a:off x="8061696" y="3596864"/>
              <a:ext cx="230432" cy="1546624"/>
            </a:xfrm>
            <a:custGeom>
              <a:avLst/>
              <a:gdLst/>
              <a:ahLst/>
              <a:cxnLst/>
              <a:rect l="0" t="0" r="0" b="0"/>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Shape 257"/>
            <p:cNvSpPr/>
            <p:nvPr/>
          </p:nvSpPr>
          <p:spPr>
            <a:xfrm>
              <a:off x="83385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Shape 258"/>
            <p:cNvSpPr/>
            <p:nvPr/>
          </p:nvSpPr>
          <p:spPr>
            <a:xfrm>
              <a:off x="8615360" y="3939744"/>
              <a:ext cx="230400" cy="1203744"/>
            </a:xfrm>
            <a:custGeom>
              <a:avLst/>
              <a:gdLst/>
              <a:ahLst/>
              <a:cxnLst/>
              <a:rect l="0" t="0" r="0" b="0"/>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9" name="Shape 259"/>
            <p:cNvSpPr/>
            <p:nvPr/>
          </p:nvSpPr>
          <p:spPr>
            <a:xfrm>
              <a:off x="8893952" y="3596864"/>
              <a:ext cx="228640" cy="1546624"/>
            </a:xfrm>
            <a:custGeom>
              <a:avLst/>
              <a:gdLst/>
              <a:ahLst/>
              <a:cxnLst/>
              <a:rect l="0" t="0" r="0" b="0"/>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60" name="Shape 260"/>
          <p:cNvGrpSpPr/>
          <p:nvPr/>
        </p:nvGrpSpPr>
        <p:grpSpPr>
          <a:xfrm>
            <a:off x="28550" y="4360998"/>
            <a:ext cx="9094048" cy="782671"/>
            <a:chOff x="28544" y="4157632"/>
            <a:chExt cx="9094048" cy="985856"/>
          </a:xfrm>
        </p:grpSpPr>
        <p:sp>
          <p:nvSpPr>
            <p:cNvPr id="261" name="Shape 261"/>
            <p:cNvSpPr/>
            <p:nvPr/>
          </p:nvSpPr>
          <p:spPr>
            <a:xfrm>
              <a:off x="435744" y="4782720"/>
              <a:ext cx="92896" cy="360768"/>
            </a:xfrm>
            <a:custGeom>
              <a:avLst/>
              <a:gdLst/>
              <a:ahLst/>
              <a:cxnLst/>
              <a:rect l="0" t="0" r="0" b="0"/>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Shape 262"/>
            <p:cNvSpPr/>
            <p:nvPr/>
          </p:nvSpPr>
          <p:spPr>
            <a:xfrm>
              <a:off x="300032" y="4638048"/>
              <a:ext cx="92896" cy="505440"/>
            </a:xfrm>
            <a:custGeom>
              <a:avLst/>
              <a:gdLst/>
              <a:ahLst/>
              <a:cxnLst/>
              <a:rect l="0" t="0" r="0" b="0"/>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3" name="Shape 263"/>
            <p:cNvSpPr/>
            <p:nvPr/>
          </p:nvSpPr>
          <p:spPr>
            <a:xfrm>
              <a:off x="164288" y="4571968"/>
              <a:ext cx="92896" cy="571520"/>
            </a:xfrm>
            <a:custGeom>
              <a:avLst/>
              <a:gdLst/>
              <a:ahLst/>
              <a:cxnLst/>
              <a:rect l="0" t="0" r="0" b="0"/>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4" name="Shape 264"/>
            <p:cNvSpPr/>
            <p:nvPr/>
          </p:nvSpPr>
          <p:spPr>
            <a:xfrm>
              <a:off x="28544" y="4739840"/>
              <a:ext cx="92928" cy="403648"/>
            </a:xfrm>
            <a:custGeom>
              <a:avLst/>
              <a:gdLst/>
              <a:ahLst/>
              <a:cxnLst/>
              <a:rect l="0" t="0" r="0" b="0"/>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Shape 265"/>
            <p:cNvSpPr/>
            <p:nvPr/>
          </p:nvSpPr>
          <p:spPr>
            <a:xfrm>
              <a:off x="712576"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Shape 266"/>
            <p:cNvSpPr/>
            <p:nvPr/>
          </p:nvSpPr>
          <p:spPr>
            <a:xfrm>
              <a:off x="576832" y="4752352"/>
              <a:ext cx="94688" cy="391136"/>
            </a:xfrm>
            <a:custGeom>
              <a:avLst/>
              <a:gdLst/>
              <a:ahLst/>
              <a:cxnLst/>
              <a:rect l="0" t="0" r="0" b="0"/>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Shape 267"/>
            <p:cNvSpPr/>
            <p:nvPr/>
          </p:nvSpPr>
          <p:spPr>
            <a:xfrm>
              <a:off x="989408" y="4386240"/>
              <a:ext cx="94656" cy="757248"/>
            </a:xfrm>
            <a:custGeom>
              <a:avLst/>
              <a:gdLst/>
              <a:ahLst/>
              <a:cxnLst/>
              <a:rect l="0" t="0" r="0" b="0"/>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8" name="Shape 268"/>
            <p:cNvSpPr/>
            <p:nvPr/>
          </p:nvSpPr>
          <p:spPr>
            <a:xfrm>
              <a:off x="853664" y="4500544"/>
              <a:ext cx="94688" cy="642944"/>
            </a:xfrm>
            <a:custGeom>
              <a:avLst/>
              <a:gdLst/>
              <a:ahLst/>
              <a:cxnLst/>
              <a:rect l="0" t="0" r="0" b="0"/>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9" name="Shape 269"/>
            <p:cNvSpPr/>
            <p:nvPr/>
          </p:nvSpPr>
          <p:spPr>
            <a:xfrm>
              <a:off x="1266208"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0" name="Shape 270"/>
            <p:cNvSpPr/>
            <p:nvPr/>
          </p:nvSpPr>
          <p:spPr>
            <a:xfrm>
              <a:off x="1130496" y="4518400"/>
              <a:ext cx="94688" cy="625088"/>
            </a:xfrm>
            <a:custGeom>
              <a:avLst/>
              <a:gdLst/>
              <a:ahLst/>
              <a:cxnLst/>
              <a:rect l="0" t="0" r="0" b="0"/>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1" name="Shape 271"/>
            <p:cNvSpPr/>
            <p:nvPr/>
          </p:nvSpPr>
          <p:spPr>
            <a:xfrm>
              <a:off x="15430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2" name="Shape 272"/>
            <p:cNvSpPr/>
            <p:nvPr/>
          </p:nvSpPr>
          <p:spPr>
            <a:xfrm>
              <a:off x="1407296"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3" name="Shape 273"/>
            <p:cNvSpPr/>
            <p:nvPr/>
          </p:nvSpPr>
          <p:spPr>
            <a:xfrm>
              <a:off x="1821632" y="4457664"/>
              <a:ext cx="92896" cy="685824"/>
            </a:xfrm>
            <a:custGeom>
              <a:avLst/>
              <a:gdLst/>
              <a:ahLst/>
              <a:cxnLst/>
              <a:rect l="0" t="0" r="0" b="0"/>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4" name="Shape 274"/>
            <p:cNvSpPr/>
            <p:nvPr/>
          </p:nvSpPr>
          <p:spPr>
            <a:xfrm>
              <a:off x="1685920"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p:nvPr/>
          </p:nvSpPr>
          <p:spPr>
            <a:xfrm>
              <a:off x="2098464"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6" name="Shape 276"/>
            <p:cNvSpPr/>
            <p:nvPr/>
          </p:nvSpPr>
          <p:spPr>
            <a:xfrm>
              <a:off x="1962720"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7" name="Shape 277"/>
            <p:cNvSpPr/>
            <p:nvPr/>
          </p:nvSpPr>
          <p:spPr>
            <a:xfrm>
              <a:off x="2375296" y="4711264"/>
              <a:ext cx="94656" cy="432224"/>
            </a:xfrm>
            <a:custGeom>
              <a:avLst/>
              <a:gdLst/>
              <a:ahLst/>
              <a:cxnLst/>
              <a:rect l="0" t="0" r="0" b="0"/>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8" name="Shape 278"/>
            <p:cNvSpPr/>
            <p:nvPr/>
          </p:nvSpPr>
          <p:spPr>
            <a:xfrm>
              <a:off x="2239552" y="4536256"/>
              <a:ext cx="94688" cy="607232"/>
            </a:xfrm>
            <a:custGeom>
              <a:avLst/>
              <a:gdLst/>
              <a:ahLst/>
              <a:cxnLst/>
              <a:rect l="0" t="0" r="0" b="0"/>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Shape 279"/>
            <p:cNvSpPr/>
            <p:nvPr/>
          </p:nvSpPr>
          <p:spPr>
            <a:xfrm>
              <a:off x="2652096" y="4704128"/>
              <a:ext cx="94688" cy="439360"/>
            </a:xfrm>
            <a:custGeom>
              <a:avLst/>
              <a:gdLst/>
              <a:ahLst/>
              <a:cxnLst/>
              <a:rect l="0" t="0" r="0" b="0"/>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0" name="Shape 280"/>
            <p:cNvSpPr/>
            <p:nvPr/>
          </p:nvSpPr>
          <p:spPr>
            <a:xfrm>
              <a:off x="2516384" y="4764864"/>
              <a:ext cx="94688" cy="378624"/>
            </a:xfrm>
            <a:custGeom>
              <a:avLst/>
              <a:gdLst/>
              <a:ahLst/>
              <a:cxnLst/>
              <a:rect l="0" t="0" r="0" b="0"/>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1" name="Shape 281"/>
            <p:cNvSpPr/>
            <p:nvPr/>
          </p:nvSpPr>
          <p:spPr>
            <a:xfrm>
              <a:off x="2930720" y="4421952"/>
              <a:ext cx="92896" cy="721536"/>
            </a:xfrm>
            <a:custGeom>
              <a:avLst/>
              <a:gdLst/>
              <a:ahLst/>
              <a:cxnLst/>
              <a:rect l="0" t="0" r="0" b="0"/>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Shape 282"/>
            <p:cNvSpPr/>
            <p:nvPr/>
          </p:nvSpPr>
          <p:spPr>
            <a:xfrm>
              <a:off x="2794976" y="4638048"/>
              <a:ext cx="92896" cy="505440"/>
            </a:xfrm>
            <a:custGeom>
              <a:avLst/>
              <a:gdLst/>
              <a:ahLst/>
              <a:cxnLst/>
              <a:rect l="0" t="0" r="0" b="0"/>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3" name="Shape 283"/>
            <p:cNvSpPr/>
            <p:nvPr/>
          </p:nvSpPr>
          <p:spPr>
            <a:xfrm>
              <a:off x="3207520" y="4386240"/>
              <a:ext cx="94688" cy="757248"/>
            </a:xfrm>
            <a:custGeom>
              <a:avLst/>
              <a:gdLst/>
              <a:ahLst/>
              <a:cxnLst/>
              <a:rect l="0" t="0" r="0" b="0"/>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4" name="Shape 284"/>
            <p:cNvSpPr/>
            <p:nvPr/>
          </p:nvSpPr>
          <p:spPr>
            <a:xfrm>
              <a:off x="3071808" y="4314784"/>
              <a:ext cx="94688" cy="828704"/>
            </a:xfrm>
            <a:custGeom>
              <a:avLst/>
              <a:gdLst/>
              <a:ahLst/>
              <a:cxnLst/>
              <a:rect l="0" t="0" r="0" b="0"/>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5" name="Shape 285"/>
            <p:cNvSpPr/>
            <p:nvPr/>
          </p:nvSpPr>
          <p:spPr>
            <a:xfrm>
              <a:off x="3484352"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6" name="Shape 286"/>
            <p:cNvSpPr/>
            <p:nvPr/>
          </p:nvSpPr>
          <p:spPr>
            <a:xfrm>
              <a:off x="3348608" y="4314784"/>
              <a:ext cx="94688" cy="828704"/>
            </a:xfrm>
            <a:custGeom>
              <a:avLst/>
              <a:gdLst/>
              <a:ahLst/>
              <a:cxnLst/>
              <a:rect l="0" t="0" r="0" b="0"/>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7" name="Shape 287"/>
            <p:cNvSpPr/>
            <p:nvPr/>
          </p:nvSpPr>
          <p:spPr>
            <a:xfrm>
              <a:off x="3761184" y="4739840"/>
              <a:ext cx="94656" cy="403648"/>
            </a:xfrm>
            <a:custGeom>
              <a:avLst/>
              <a:gdLst/>
              <a:ahLst/>
              <a:cxnLst/>
              <a:rect l="0" t="0" r="0" b="0"/>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8" name="Shape 288"/>
            <p:cNvSpPr/>
            <p:nvPr/>
          </p:nvSpPr>
          <p:spPr>
            <a:xfrm>
              <a:off x="3625440" y="4457664"/>
              <a:ext cx="94688" cy="685824"/>
            </a:xfrm>
            <a:custGeom>
              <a:avLst/>
              <a:gdLst/>
              <a:ahLst/>
              <a:cxnLst/>
              <a:rect l="0" t="0" r="0" b="0"/>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9" name="Shape 289"/>
            <p:cNvSpPr/>
            <p:nvPr/>
          </p:nvSpPr>
          <p:spPr>
            <a:xfrm>
              <a:off x="4037984" y="4638048"/>
              <a:ext cx="94688" cy="505440"/>
            </a:xfrm>
            <a:custGeom>
              <a:avLst/>
              <a:gdLst/>
              <a:ahLst/>
              <a:cxnLst/>
              <a:rect l="0" t="0" r="0" b="0"/>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0" name="Shape 290"/>
            <p:cNvSpPr/>
            <p:nvPr/>
          </p:nvSpPr>
          <p:spPr>
            <a:xfrm>
              <a:off x="3902272" y="4836288"/>
              <a:ext cx="94656" cy="307200"/>
            </a:xfrm>
            <a:custGeom>
              <a:avLst/>
              <a:gdLst/>
              <a:ahLst/>
              <a:cxnLst/>
              <a:rect l="0" t="0" r="0" b="0"/>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1" name="Shape 291"/>
            <p:cNvSpPr/>
            <p:nvPr/>
          </p:nvSpPr>
          <p:spPr>
            <a:xfrm>
              <a:off x="4316608"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Shape 292"/>
            <p:cNvSpPr/>
            <p:nvPr/>
          </p:nvSpPr>
          <p:spPr>
            <a:xfrm>
              <a:off x="418086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Shape 293"/>
            <p:cNvSpPr/>
            <p:nvPr/>
          </p:nvSpPr>
          <p:spPr>
            <a:xfrm>
              <a:off x="4593408"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4" name="Shape 294"/>
            <p:cNvSpPr/>
            <p:nvPr/>
          </p:nvSpPr>
          <p:spPr>
            <a:xfrm>
              <a:off x="4457696"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5" name="Shape 295"/>
            <p:cNvSpPr/>
            <p:nvPr/>
          </p:nvSpPr>
          <p:spPr>
            <a:xfrm>
              <a:off x="4870240"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6" name="Shape 296"/>
            <p:cNvSpPr/>
            <p:nvPr/>
          </p:nvSpPr>
          <p:spPr>
            <a:xfrm>
              <a:off x="4734496"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7" name="Shape 297"/>
            <p:cNvSpPr/>
            <p:nvPr/>
          </p:nvSpPr>
          <p:spPr>
            <a:xfrm>
              <a:off x="5147072" y="4157632"/>
              <a:ext cx="94656" cy="985856"/>
            </a:xfrm>
            <a:custGeom>
              <a:avLst/>
              <a:gdLst/>
              <a:ahLst/>
              <a:cxnLst/>
              <a:rect l="0" t="0" r="0" b="0"/>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8" name="Shape 298"/>
            <p:cNvSpPr/>
            <p:nvPr/>
          </p:nvSpPr>
          <p:spPr>
            <a:xfrm>
              <a:off x="5011328" y="4229088"/>
              <a:ext cx="94688" cy="914400"/>
            </a:xfrm>
            <a:custGeom>
              <a:avLst/>
              <a:gdLst/>
              <a:ahLst/>
              <a:cxnLst/>
              <a:rect l="0" t="0" r="0" b="0"/>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9" name="Shape 299"/>
            <p:cNvSpPr/>
            <p:nvPr/>
          </p:nvSpPr>
          <p:spPr>
            <a:xfrm>
              <a:off x="5425664"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0" name="Shape 300"/>
            <p:cNvSpPr/>
            <p:nvPr/>
          </p:nvSpPr>
          <p:spPr>
            <a:xfrm>
              <a:off x="5289920" y="4277280"/>
              <a:ext cx="94688" cy="866208"/>
            </a:xfrm>
            <a:custGeom>
              <a:avLst/>
              <a:gdLst/>
              <a:ahLst/>
              <a:cxnLst/>
              <a:rect l="0" t="0" r="0" b="0"/>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1" name="Shape 301"/>
            <p:cNvSpPr/>
            <p:nvPr/>
          </p:nvSpPr>
          <p:spPr>
            <a:xfrm>
              <a:off x="5702496" y="4721984"/>
              <a:ext cx="94688" cy="421504"/>
            </a:xfrm>
            <a:custGeom>
              <a:avLst/>
              <a:gdLst/>
              <a:ahLst/>
              <a:cxnLst/>
              <a:rect l="0" t="0" r="0" b="0"/>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2" name="Shape 302"/>
            <p:cNvSpPr/>
            <p:nvPr/>
          </p:nvSpPr>
          <p:spPr>
            <a:xfrm>
              <a:off x="5566752" y="4416608"/>
              <a:ext cx="94688" cy="726880"/>
            </a:xfrm>
            <a:custGeom>
              <a:avLst/>
              <a:gdLst/>
              <a:ahLst/>
              <a:cxnLst/>
              <a:rect l="0" t="0" r="0" b="0"/>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3" name="Shape 303"/>
            <p:cNvSpPr/>
            <p:nvPr/>
          </p:nvSpPr>
          <p:spPr>
            <a:xfrm>
              <a:off x="5979296"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4" name="Shape 304"/>
            <p:cNvSpPr/>
            <p:nvPr/>
          </p:nvSpPr>
          <p:spPr>
            <a:xfrm>
              <a:off x="5843584" y="4813088"/>
              <a:ext cx="94688" cy="330400"/>
            </a:xfrm>
            <a:custGeom>
              <a:avLst/>
              <a:gdLst/>
              <a:ahLst/>
              <a:cxnLst/>
              <a:rect l="0" t="0" r="0" b="0"/>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5" name="Shape 305"/>
            <p:cNvSpPr/>
            <p:nvPr/>
          </p:nvSpPr>
          <p:spPr>
            <a:xfrm>
              <a:off x="6256128"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6" name="Shape 306"/>
            <p:cNvSpPr/>
            <p:nvPr/>
          </p:nvSpPr>
          <p:spPr>
            <a:xfrm>
              <a:off x="61203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7" name="Shape 307"/>
            <p:cNvSpPr/>
            <p:nvPr/>
          </p:nvSpPr>
          <p:spPr>
            <a:xfrm>
              <a:off x="6534720" y="4505888"/>
              <a:ext cx="92896" cy="637600"/>
            </a:xfrm>
            <a:custGeom>
              <a:avLst/>
              <a:gdLst/>
              <a:ahLst/>
              <a:cxnLst/>
              <a:rect l="0" t="0" r="0" b="0"/>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8" name="Shape 308"/>
            <p:cNvSpPr/>
            <p:nvPr/>
          </p:nvSpPr>
          <p:spPr>
            <a:xfrm>
              <a:off x="6399008" y="4739840"/>
              <a:ext cx="92896" cy="403648"/>
            </a:xfrm>
            <a:custGeom>
              <a:avLst/>
              <a:gdLst/>
              <a:ahLst/>
              <a:cxnLst/>
              <a:rect l="0" t="0" r="0" b="0"/>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9" name="Shape 309"/>
            <p:cNvSpPr/>
            <p:nvPr/>
          </p:nvSpPr>
          <p:spPr>
            <a:xfrm>
              <a:off x="6811552"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0" name="Shape 310"/>
            <p:cNvSpPr/>
            <p:nvPr/>
          </p:nvSpPr>
          <p:spPr>
            <a:xfrm>
              <a:off x="6675808" y="4614848"/>
              <a:ext cx="94688" cy="528640"/>
            </a:xfrm>
            <a:custGeom>
              <a:avLst/>
              <a:gdLst/>
              <a:ahLst/>
              <a:cxnLst/>
              <a:rect l="0" t="0" r="0" b="0"/>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1" name="Shape 311"/>
            <p:cNvSpPr/>
            <p:nvPr/>
          </p:nvSpPr>
          <p:spPr>
            <a:xfrm>
              <a:off x="708838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2" name="Shape 312"/>
            <p:cNvSpPr/>
            <p:nvPr/>
          </p:nvSpPr>
          <p:spPr>
            <a:xfrm>
              <a:off x="6952640"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3" name="Shape 313"/>
            <p:cNvSpPr/>
            <p:nvPr/>
          </p:nvSpPr>
          <p:spPr>
            <a:xfrm>
              <a:off x="73651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4" name="Shape 314"/>
            <p:cNvSpPr/>
            <p:nvPr/>
          </p:nvSpPr>
          <p:spPr>
            <a:xfrm>
              <a:off x="7229472" y="4825568"/>
              <a:ext cx="94688" cy="317920"/>
            </a:xfrm>
            <a:custGeom>
              <a:avLst/>
              <a:gdLst/>
              <a:ahLst/>
              <a:cxnLst/>
              <a:rect l="0" t="0" r="0" b="0"/>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5" name="Shape 315"/>
            <p:cNvSpPr/>
            <p:nvPr/>
          </p:nvSpPr>
          <p:spPr>
            <a:xfrm>
              <a:off x="7643808" y="4632704"/>
              <a:ext cx="92896" cy="510784"/>
            </a:xfrm>
            <a:custGeom>
              <a:avLst/>
              <a:gdLst/>
              <a:ahLst/>
              <a:cxnLst/>
              <a:rect l="0" t="0" r="0" b="0"/>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6" name="Shape 316"/>
            <p:cNvSpPr/>
            <p:nvPr/>
          </p:nvSpPr>
          <p:spPr>
            <a:xfrm>
              <a:off x="7506272" y="4963104"/>
              <a:ext cx="94688" cy="180384"/>
            </a:xfrm>
            <a:custGeom>
              <a:avLst/>
              <a:gdLst/>
              <a:ahLst/>
              <a:cxnLst/>
              <a:rect l="0" t="0" r="0" b="0"/>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7" name="Shape 317"/>
            <p:cNvSpPr/>
            <p:nvPr/>
          </p:nvSpPr>
          <p:spPr>
            <a:xfrm>
              <a:off x="7920608" y="4909504"/>
              <a:ext cx="94688" cy="233984"/>
            </a:xfrm>
            <a:custGeom>
              <a:avLst/>
              <a:gdLst/>
              <a:ahLst/>
              <a:cxnLst/>
              <a:rect l="0" t="0" r="0" b="0"/>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8" name="Shape 318"/>
            <p:cNvSpPr/>
            <p:nvPr/>
          </p:nvSpPr>
          <p:spPr>
            <a:xfrm>
              <a:off x="7784896" y="4777344"/>
              <a:ext cx="94688" cy="366144"/>
            </a:xfrm>
            <a:custGeom>
              <a:avLst/>
              <a:gdLst/>
              <a:ahLst/>
              <a:cxnLst/>
              <a:rect l="0" t="0" r="0" b="0"/>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9" name="Shape 319"/>
            <p:cNvSpPr/>
            <p:nvPr/>
          </p:nvSpPr>
          <p:spPr>
            <a:xfrm>
              <a:off x="81974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0" name="Shape 320"/>
            <p:cNvSpPr/>
            <p:nvPr/>
          </p:nvSpPr>
          <p:spPr>
            <a:xfrm>
              <a:off x="8061696" y="4777344"/>
              <a:ext cx="94688" cy="366144"/>
            </a:xfrm>
            <a:custGeom>
              <a:avLst/>
              <a:gdLst/>
              <a:ahLst/>
              <a:cxnLst/>
              <a:rect l="0" t="0" r="0" b="0"/>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1" name="Shape 321"/>
            <p:cNvSpPr/>
            <p:nvPr/>
          </p:nvSpPr>
          <p:spPr>
            <a:xfrm>
              <a:off x="8474272" y="4721984"/>
              <a:ext cx="94656" cy="421504"/>
            </a:xfrm>
            <a:custGeom>
              <a:avLst/>
              <a:gdLst/>
              <a:ahLst/>
              <a:cxnLst/>
              <a:rect l="0" t="0" r="0" b="0"/>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2" name="Shape 322"/>
            <p:cNvSpPr/>
            <p:nvPr/>
          </p:nvSpPr>
          <p:spPr>
            <a:xfrm>
              <a:off x="8338528" y="4488032"/>
              <a:ext cx="94688" cy="655456"/>
            </a:xfrm>
            <a:custGeom>
              <a:avLst/>
              <a:gdLst/>
              <a:ahLst/>
              <a:cxnLst/>
              <a:rect l="0" t="0" r="0" b="0"/>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3" name="Shape 323"/>
            <p:cNvSpPr/>
            <p:nvPr/>
          </p:nvSpPr>
          <p:spPr>
            <a:xfrm>
              <a:off x="8751072" y="4409440"/>
              <a:ext cx="94688" cy="734048"/>
            </a:xfrm>
            <a:custGeom>
              <a:avLst/>
              <a:gdLst/>
              <a:ahLst/>
              <a:cxnLst/>
              <a:rect l="0" t="0" r="0" b="0"/>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4" name="Shape 324"/>
            <p:cNvSpPr/>
            <p:nvPr/>
          </p:nvSpPr>
          <p:spPr>
            <a:xfrm>
              <a:off x="8615360" y="4295168"/>
              <a:ext cx="94688" cy="848320"/>
            </a:xfrm>
            <a:custGeom>
              <a:avLst/>
              <a:gdLst/>
              <a:ahLst/>
              <a:cxnLst/>
              <a:rect l="0" t="0" r="0" b="0"/>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5" name="Shape 325"/>
            <p:cNvSpPr/>
            <p:nvPr/>
          </p:nvSpPr>
          <p:spPr>
            <a:xfrm>
              <a:off x="9029696" y="4409440"/>
              <a:ext cx="92896" cy="734048"/>
            </a:xfrm>
            <a:custGeom>
              <a:avLst/>
              <a:gdLst/>
              <a:ahLst/>
              <a:cxnLst/>
              <a:rect l="0" t="0" r="0" b="0"/>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6" name="Shape 326"/>
            <p:cNvSpPr/>
            <p:nvPr/>
          </p:nvSpPr>
          <p:spPr>
            <a:xfrm>
              <a:off x="8893952" y="4180864"/>
              <a:ext cx="92896" cy="962624"/>
            </a:xfrm>
            <a:custGeom>
              <a:avLst/>
              <a:gdLst/>
              <a:ahLst/>
              <a:cxnLst/>
              <a:rect l="0" t="0" r="0" b="0"/>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27" name="Shape 327"/>
          <p:cNvSpPr/>
          <p:nvPr/>
        </p:nvSpPr>
        <p:spPr>
          <a:xfrm>
            <a:off x="0" y="3579000"/>
            <a:ext cx="9144000" cy="1293056"/>
          </a:xfrm>
          <a:custGeom>
            <a:avLst/>
            <a:gdLst/>
            <a:ahLst/>
            <a:cxnLst/>
            <a:rect l="0" t="0" r="0" b="0"/>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8" name="Shape 328"/>
          <p:cNvSpPr txBox="1">
            <a:spLocks noGrp="1"/>
          </p:cNvSpPr>
          <p:nvPr>
            <p:ph type="title"/>
          </p:nvPr>
        </p:nvSpPr>
        <p:spPr>
          <a:xfrm>
            <a:off x="739675" y="401250"/>
            <a:ext cx="7686000" cy="8574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Clr>
                <a:schemeClr val="lt1"/>
              </a:buClr>
              <a:buSzPts val="3000"/>
              <a:buNone/>
              <a:defRPr>
                <a:solidFill>
                  <a:schemeClr val="lt1"/>
                </a:solidFill>
              </a:defRPr>
            </a:lvl2pPr>
            <a:lvl3pPr lvl="2">
              <a:spcBef>
                <a:spcPts val="0"/>
              </a:spcBef>
              <a:spcAft>
                <a:spcPts val="0"/>
              </a:spcAft>
              <a:buClr>
                <a:schemeClr val="lt1"/>
              </a:buClr>
              <a:buSzPts val="3000"/>
              <a:buNone/>
              <a:defRPr>
                <a:solidFill>
                  <a:schemeClr val="lt1"/>
                </a:solidFill>
              </a:defRPr>
            </a:lvl3pPr>
            <a:lvl4pPr lvl="3">
              <a:spcBef>
                <a:spcPts val="0"/>
              </a:spcBef>
              <a:spcAft>
                <a:spcPts val="0"/>
              </a:spcAft>
              <a:buClr>
                <a:schemeClr val="lt1"/>
              </a:buClr>
              <a:buSzPts val="3000"/>
              <a:buNone/>
              <a:defRPr>
                <a:solidFill>
                  <a:schemeClr val="lt1"/>
                </a:solidFill>
              </a:defRPr>
            </a:lvl4pPr>
            <a:lvl5pPr lvl="4">
              <a:spcBef>
                <a:spcPts val="0"/>
              </a:spcBef>
              <a:spcAft>
                <a:spcPts val="0"/>
              </a:spcAft>
              <a:buClr>
                <a:schemeClr val="lt1"/>
              </a:buClr>
              <a:buSzPts val="3000"/>
              <a:buNone/>
              <a:defRPr>
                <a:solidFill>
                  <a:schemeClr val="lt1"/>
                </a:solidFill>
              </a:defRPr>
            </a:lvl5pPr>
            <a:lvl6pPr lvl="5">
              <a:spcBef>
                <a:spcPts val="0"/>
              </a:spcBef>
              <a:spcAft>
                <a:spcPts val="0"/>
              </a:spcAft>
              <a:buClr>
                <a:schemeClr val="lt1"/>
              </a:buClr>
              <a:buSzPts val="3000"/>
              <a:buNone/>
              <a:defRPr>
                <a:solidFill>
                  <a:schemeClr val="lt1"/>
                </a:solidFill>
              </a:defRPr>
            </a:lvl6pPr>
            <a:lvl7pPr lvl="6">
              <a:spcBef>
                <a:spcPts val="0"/>
              </a:spcBef>
              <a:spcAft>
                <a:spcPts val="0"/>
              </a:spcAft>
              <a:buClr>
                <a:schemeClr val="lt1"/>
              </a:buClr>
              <a:buSzPts val="3000"/>
              <a:buNone/>
              <a:defRPr>
                <a:solidFill>
                  <a:schemeClr val="lt1"/>
                </a:solidFill>
              </a:defRPr>
            </a:lvl7pPr>
            <a:lvl8pPr lvl="7">
              <a:spcBef>
                <a:spcPts val="0"/>
              </a:spcBef>
              <a:spcAft>
                <a:spcPts val="0"/>
              </a:spcAft>
              <a:buClr>
                <a:schemeClr val="lt1"/>
              </a:buClr>
              <a:buSzPts val="3000"/>
              <a:buNone/>
              <a:defRPr>
                <a:solidFill>
                  <a:schemeClr val="lt1"/>
                </a:solidFill>
              </a:defRPr>
            </a:lvl8pPr>
            <a:lvl9pPr lvl="8">
              <a:spcBef>
                <a:spcPts val="0"/>
              </a:spcBef>
              <a:spcAft>
                <a:spcPts val="0"/>
              </a:spcAft>
              <a:buClr>
                <a:schemeClr val="lt1"/>
              </a:buClr>
              <a:buSzPts val="3000"/>
              <a:buNone/>
              <a:defRPr>
                <a:solidFill>
                  <a:schemeClr val="lt1"/>
                </a:solidFill>
              </a:defRPr>
            </a:lvl9pPr>
          </a:lstStyle>
          <a:p>
            <a:endParaRPr/>
          </a:p>
        </p:txBody>
      </p:sp>
      <p:sp>
        <p:nvSpPr>
          <p:cNvPr id="329" name="Shape 329"/>
          <p:cNvSpPr txBox="1">
            <a:spLocks noGrp="1"/>
          </p:cNvSpPr>
          <p:nvPr>
            <p:ph type="body" idx="1"/>
          </p:nvPr>
        </p:nvSpPr>
        <p:spPr>
          <a:xfrm>
            <a:off x="739680" y="1152528"/>
            <a:ext cx="7686000" cy="3098400"/>
          </a:xfrm>
          <a:prstGeom prst="rect">
            <a:avLst/>
          </a:prstGeom>
        </p:spPr>
        <p:txBody>
          <a:bodyPr spcFirstLastPara="1" wrap="square" lIns="91425" tIns="91425" rIns="91425" bIns="91425" anchor="t" anchorCtr="0"/>
          <a:lstStyle>
            <a:lvl1pPr marL="457200" lvl="0" indent="-381000">
              <a:spcBef>
                <a:spcPts val="600"/>
              </a:spcBef>
              <a:spcAft>
                <a:spcPts val="0"/>
              </a:spcAft>
              <a:buSzPts val="2400"/>
              <a:buChar char="▫"/>
              <a:defRPr>
                <a:solidFill>
                  <a:schemeClr val="lt1"/>
                </a:solidFill>
              </a:defRPr>
            </a:lvl1pPr>
            <a:lvl2pPr marL="914400" lvl="1" indent="-381000">
              <a:spcBef>
                <a:spcPts val="0"/>
              </a:spcBef>
              <a:spcAft>
                <a:spcPts val="0"/>
              </a:spcAft>
              <a:buSzPts val="2400"/>
              <a:buChar char="-"/>
              <a:defRPr>
                <a:solidFill>
                  <a:schemeClr val="lt1"/>
                </a:solidFill>
              </a:defRPr>
            </a:lvl2pPr>
            <a:lvl3pPr marL="1371600" lvl="2" indent="-381000">
              <a:spcBef>
                <a:spcPts val="0"/>
              </a:spcBef>
              <a:spcAft>
                <a:spcPts val="0"/>
              </a:spcAft>
              <a:buSzPts val="2400"/>
              <a:buChar char="-"/>
              <a:defRPr>
                <a:solidFill>
                  <a:schemeClr val="lt1"/>
                </a:solidFill>
              </a:defRPr>
            </a:lvl3pPr>
            <a:lvl4pPr marL="1828800" lvl="3" indent="-381000">
              <a:spcBef>
                <a:spcPts val="0"/>
              </a:spcBef>
              <a:spcAft>
                <a:spcPts val="0"/>
              </a:spcAft>
              <a:buSzPts val="2400"/>
              <a:buChar char="-"/>
              <a:defRPr>
                <a:solidFill>
                  <a:schemeClr val="lt1"/>
                </a:solidFill>
              </a:defRPr>
            </a:lvl4pPr>
            <a:lvl5pPr marL="2286000" lvl="4" indent="-381000">
              <a:spcBef>
                <a:spcPts val="0"/>
              </a:spcBef>
              <a:spcAft>
                <a:spcPts val="0"/>
              </a:spcAft>
              <a:buSzPts val="2400"/>
              <a:buChar char="-"/>
              <a:defRPr>
                <a:solidFill>
                  <a:schemeClr val="lt1"/>
                </a:solidFill>
              </a:defRPr>
            </a:lvl5pPr>
            <a:lvl6pPr marL="2743200" lvl="5" indent="-381000">
              <a:spcBef>
                <a:spcPts val="0"/>
              </a:spcBef>
              <a:spcAft>
                <a:spcPts val="0"/>
              </a:spcAft>
              <a:buSzPts val="2400"/>
              <a:buChar char="-"/>
              <a:defRPr>
                <a:solidFill>
                  <a:schemeClr val="lt1"/>
                </a:solidFill>
              </a:defRPr>
            </a:lvl6pPr>
            <a:lvl7pPr marL="3200400" lvl="6" indent="-381000">
              <a:spcBef>
                <a:spcPts val="0"/>
              </a:spcBef>
              <a:spcAft>
                <a:spcPts val="0"/>
              </a:spcAft>
              <a:buSzPts val="2400"/>
              <a:buChar char="●"/>
              <a:defRPr>
                <a:solidFill>
                  <a:schemeClr val="lt1"/>
                </a:solidFill>
              </a:defRPr>
            </a:lvl7pPr>
            <a:lvl8pPr marL="3657600" lvl="7" indent="-381000">
              <a:spcBef>
                <a:spcPts val="0"/>
              </a:spcBef>
              <a:spcAft>
                <a:spcPts val="0"/>
              </a:spcAft>
              <a:buSzPts val="2400"/>
              <a:buChar char="○"/>
              <a:defRPr>
                <a:solidFill>
                  <a:schemeClr val="lt1"/>
                </a:solidFill>
              </a:defRPr>
            </a:lvl8pPr>
            <a:lvl9pPr marL="4114800" lvl="8" indent="-381000">
              <a:spcBef>
                <a:spcPts val="0"/>
              </a:spcBef>
              <a:spcAft>
                <a:spcPts val="0"/>
              </a:spcAft>
              <a:buSzPts val="2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330"/>
        <p:cNvGrpSpPr/>
        <p:nvPr/>
      </p:nvGrpSpPr>
      <p:grpSpPr>
        <a:xfrm>
          <a:off x="0" y="0"/>
          <a:ext cx="0" cy="0"/>
          <a:chOff x="0" y="0"/>
          <a:chExt cx="0" cy="0"/>
        </a:xfrm>
      </p:grpSpPr>
      <p:sp>
        <p:nvSpPr>
          <p:cNvPr id="331" name="Shape 331"/>
          <p:cNvSpPr/>
          <p:nvPr/>
        </p:nvSpPr>
        <p:spPr>
          <a:xfrm>
            <a:off x="4985150" y="150"/>
            <a:ext cx="4158900" cy="51435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2" name="Shape 332"/>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333" name="Shape 333"/>
          <p:cNvSpPr txBox="1">
            <a:spLocks noGrp="1"/>
          </p:cNvSpPr>
          <p:nvPr>
            <p:ph type="title"/>
          </p:nvPr>
        </p:nvSpPr>
        <p:spPr>
          <a:xfrm>
            <a:off x="452724" y="620920"/>
            <a:ext cx="3985200" cy="8574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
        <p:nvSpPr>
          <p:cNvPr id="334" name="Shape 334"/>
          <p:cNvSpPr txBox="1">
            <a:spLocks noGrp="1"/>
          </p:cNvSpPr>
          <p:nvPr>
            <p:ph type="body" idx="1"/>
          </p:nvPr>
        </p:nvSpPr>
        <p:spPr>
          <a:xfrm>
            <a:off x="452727" y="1412678"/>
            <a:ext cx="3985200" cy="30984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Char char="▫"/>
              <a:defRPr>
                <a:solidFill>
                  <a:schemeClr val="lt1"/>
                </a:solidFill>
              </a:defRPr>
            </a:lvl1pPr>
            <a:lvl2pPr marL="914400" lvl="1" indent="-381000" rtl="0">
              <a:spcBef>
                <a:spcPts val="0"/>
              </a:spcBef>
              <a:spcAft>
                <a:spcPts val="0"/>
              </a:spcAft>
              <a:buSzPts val="2400"/>
              <a:buChar char="-"/>
              <a:defRPr>
                <a:solidFill>
                  <a:schemeClr val="lt1"/>
                </a:solidFill>
              </a:defRPr>
            </a:lvl2pPr>
            <a:lvl3pPr marL="1371600" lvl="2" indent="-381000" rtl="0">
              <a:spcBef>
                <a:spcPts val="0"/>
              </a:spcBef>
              <a:spcAft>
                <a:spcPts val="0"/>
              </a:spcAft>
              <a:buSzPts val="2400"/>
              <a:buChar char="-"/>
              <a:defRPr>
                <a:solidFill>
                  <a:schemeClr val="lt1"/>
                </a:solidFill>
              </a:defRPr>
            </a:lvl3pPr>
            <a:lvl4pPr marL="1828800" lvl="3" indent="-381000" rtl="0">
              <a:spcBef>
                <a:spcPts val="0"/>
              </a:spcBef>
              <a:spcAft>
                <a:spcPts val="0"/>
              </a:spcAft>
              <a:buSzPts val="2400"/>
              <a:buChar char="-"/>
              <a:defRPr>
                <a:solidFill>
                  <a:schemeClr val="lt1"/>
                </a:solidFill>
              </a:defRPr>
            </a:lvl4pPr>
            <a:lvl5pPr marL="2286000" lvl="4" indent="-381000" rtl="0">
              <a:spcBef>
                <a:spcPts val="0"/>
              </a:spcBef>
              <a:spcAft>
                <a:spcPts val="0"/>
              </a:spcAft>
              <a:buSzPts val="2400"/>
              <a:buChar char="-"/>
              <a:defRPr>
                <a:solidFill>
                  <a:schemeClr val="lt1"/>
                </a:solidFill>
              </a:defRPr>
            </a:lvl5pPr>
            <a:lvl6pPr marL="2743200" lvl="5" indent="-381000" rtl="0">
              <a:spcBef>
                <a:spcPts val="0"/>
              </a:spcBef>
              <a:spcAft>
                <a:spcPts val="0"/>
              </a:spcAft>
              <a:buSzPts val="2400"/>
              <a:buChar char="-"/>
              <a:defRPr>
                <a:solidFill>
                  <a:schemeClr val="lt1"/>
                </a:solidFill>
              </a:defRPr>
            </a:lvl6pPr>
            <a:lvl7pPr marL="3200400" lvl="6" indent="-381000" rtl="0">
              <a:spcBef>
                <a:spcPts val="0"/>
              </a:spcBef>
              <a:spcAft>
                <a:spcPts val="0"/>
              </a:spcAft>
              <a:buSzPts val="2400"/>
              <a:buChar char="●"/>
              <a:defRPr>
                <a:solidFill>
                  <a:schemeClr val="lt1"/>
                </a:solidFill>
              </a:defRPr>
            </a:lvl7pPr>
            <a:lvl8pPr marL="3657600" lvl="7" indent="-381000" rtl="0">
              <a:spcBef>
                <a:spcPts val="0"/>
              </a:spcBef>
              <a:spcAft>
                <a:spcPts val="0"/>
              </a:spcAft>
              <a:buSzPts val="2400"/>
              <a:buChar char="○"/>
              <a:defRPr>
                <a:solidFill>
                  <a:schemeClr val="lt1"/>
                </a:solidFill>
              </a:defRPr>
            </a:lvl8pPr>
            <a:lvl9pPr marL="4114800" lvl="8" indent="-381000" rtl="0">
              <a:spcBef>
                <a:spcPts val="0"/>
              </a:spcBef>
              <a:spcAft>
                <a:spcPts val="0"/>
              </a:spcAft>
              <a:buSzPts val="2400"/>
              <a:buChar char="■"/>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35"/>
        <p:cNvGrpSpPr/>
        <p:nvPr/>
      </p:nvGrpSpPr>
      <p:grpSpPr>
        <a:xfrm>
          <a:off x="0" y="0"/>
          <a:ext cx="0" cy="0"/>
          <a:chOff x="0" y="0"/>
          <a:chExt cx="0" cy="0"/>
        </a:xfrm>
      </p:grpSpPr>
      <p:sp>
        <p:nvSpPr>
          <p:cNvPr id="336" name="Shape 336"/>
          <p:cNvSpPr/>
          <p:nvPr/>
        </p:nvSpPr>
        <p:spPr>
          <a:xfrm>
            <a:off x="-25" y="0"/>
            <a:ext cx="9144000" cy="10887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37" name="Shape 337"/>
          <p:cNvGrpSpPr/>
          <p:nvPr/>
        </p:nvGrpSpPr>
        <p:grpSpPr>
          <a:xfrm>
            <a:off x="28550" y="3850565"/>
            <a:ext cx="9094048" cy="1293104"/>
            <a:chOff x="28544" y="3514688"/>
            <a:chExt cx="9094048" cy="1628800"/>
          </a:xfrm>
        </p:grpSpPr>
        <p:sp>
          <p:nvSpPr>
            <p:cNvPr id="338" name="Shape 338"/>
            <p:cNvSpPr/>
            <p:nvPr/>
          </p:nvSpPr>
          <p:spPr>
            <a:xfrm>
              <a:off x="300032" y="4491616"/>
              <a:ext cx="228608" cy="651872"/>
            </a:xfrm>
            <a:custGeom>
              <a:avLst/>
              <a:gdLst/>
              <a:ahLst/>
              <a:cxnLst/>
              <a:rect l="0" t="0" r="0" b="0"/>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9" name="Shape 339"/>
            <p:cNvSpPr/>
            <p:nvPr/>
          </p:nvSpPr>
          <p:spPr>
            <a:xfrm>
              <a:off x="28544" y="4220160"/>
              <a:ext cx="228640" cy="923328"/>
            </a:xfrm>
            <a:custGeom>
              <a:avLst/>
              <a:gdLst/>
              <a:ahLst/>
              <a:cxnLst/>
              <a:rect l="0" t="0" r="0" b="0"/>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0" name="Shape 340"/>
            <p:cNvSpPr/>
            <p:nvPr/>
          </p:nvSpPr>
          <p:spPr>
            <a:xfrm>
              <a:off x="576832"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1" name="Shape 341"/>
            <p:cNvSpPr/>
            <p:nvPr/>
          </p:nvSpPr>
          <p:spPr>
            <a:xfrm>
              <a:off x="853664" y="4120128"/>
              <a:ext cx="230400" cy="1023360"/>
            </a:xfrm>
            <a:custGeom>
              <a:avLst/>
              <a:gdLst/>
              <a:ahLst/>
              <a:cxnLst/>
              <a:rect l="0" t="0" r="0" b="0"/>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2" name="Shape 342"/>
            <p:cNvSpPr/>
            <p:nvPr/>
          </p:nvSpPr>
          <p:spPr>
            <a:xfrm>
              <a:off x="1130496" y="4627328"/>
              <a:ext cx="230400" cy="516160"/>
            </a:xfrm>
            <a:custGeom>
              <a:avLst/>
              <a:gdLst/>
              <a:ahLst/>
              <a:cxnLst/>
              <a:rect l="0" t="0" r="0" b="0"/>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3" name="Shape 343"/>
            <p:cNvSpPr/>
            <p:nvPr/>
          </p:nvSpPr>
          <p:spPr>
            <a:xfrm>
              <a:off x="1409088" y="3821888"/>
              <a:ext cx="228640" cy="1321600"/>
            </a:xfrm>
            <a:custGeom>
              <a:avLst/>
              <a:gdLst/>
              <a:ahLst/>
              <a:cxnLst/>
              <a:rect l="0" t="0" r="0" b="0"/>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4" name="Shape 344"/>
            <p:cNvSpPr/>
            <p:nvPr/>
          </p:nvSpPr>
          <p:spPr>
            <a:xfrm>
              <a:off x="1685920" y="4175488"/>
              <a:ext cx="230400" cy="968000"/>
            </a:xfrm>
            <a:custGeom>
              <a:avLst/>
              <a:gdLst/>
              <a:ahLst/>
              <a:cxnLst/>
              <a:rect l="0" t="0" r="0" b="0"/>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5" name="Shape 345"/>
            <p:cNvSpPr/>
            <p:nvPr/>
          </p:nvSpPr>
          <p:spPr>
            <a:xfrm>
              <a:off x="1962720"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6" name="Shape 346"/>
            <p:cNvSpPr/>
            <p:nvPr/>
          </p:nvSpPr>
          <p:spPr>
            <a:xfrm>
              <a:off x="2239552" y="4355872"/>
              <a:ext cx="230400" cy="787616"/>
            </a:xfrm>
            <a:custGeom>
              <a:avLst/>
              <a:gdLst/>
              <a:ahLst/>
              <a:cxnLst/>
              <a:rect l="0" t="0" r="0" b="0"/>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7" name="Shape 347"/>
            <p:cNvSpPr/>
            <p:nvPr/>
          </p:nvSpPr>
          <p:spPr>
            <a:xfrm>
              <a:off x="25163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8" name="Shape 348"/>
            <p:cNvSpPr/>
            <p:nvPr/>
          </p:nvSpPr>
          <p:spPr>
            <a:xfrm>
              <a:off x="2794976" y="4175488"/>
              <a:ext cx="228640" cy="968000"/>
            </a:xfrm>
            <a:custGeom>
              <a:avLst/>
              <a:gdLst/>
              <a:ahLst/>
              <a:cxnLst/>
              <a:rect l="0" t="0" r="0" b="0"/>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9" name="Shape 349"/>
            <p:cNvSpPr/>
            <p:nvPr/>
          </p:nvSpPr>
          <p:spPr>
            <a:xfrm>
              <a:off x="3071808" y="3659360"/>
              <a:ext cx="230400" cy="1484128"/>
            </a:xfrm>
            <a:custGeom>
              <a:avLst/>
              <a:gdLst/>
              <a:ahLst/>
              <a:cxnLst/>
              <a:rect l="0" t="0" r="0" b="0"/>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0" name="Shape 350"/>
            <p:cNvSpPr/>
            <p:nvPr/>
          </p:nvSpPr>
          <p:spPr>
            <a:xfrm>
              <a:off x="3348608"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1" name="Shape 351"/>
            <p:cNvSpPr/>
            <p:nvPr/>
          </p:nvSpPr>
          <p:spPr>
            <a:xfrm>
              <a:off x="3625440"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2" name="Shape 352"/>
            <p:cNvSpPr/>
            <p:nvPr/>
          </p:nvSpPr>
          <p:spPr>
            <a:xfrm>
              <a:off x="3904032" y="4491616"/>
              <a:ext cx="228640" cy="651872"/>
            </a:xfrm>
            <a:custGeom>
              <a:avLst/>
              <a:gdLst/>
              <a:ahLst/>
              <a:cxnLst/>
              <a:rect l="0" t="0" r="0" b="0"/>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3" name="Shape 353"/>
            <p:cNvSpPr/>
            <p:nvPr/>
          </p:nvSpPr>
          <p:spPr>
            <a:xfrm>
              <a:off x="4180864" y="4284448"/>
              <a:ext cx="230432" cy="859040"/>
            </a:xfrm>
            <a:custGeom>
              <a:avLst/>
              <a:gdLst/>
              <a:ahLst/>
              <a:cxnLst/>
              <a:rect l="0" t="0" r="0" b="0"/>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4" name="Shape 354"/>
            <p:cNvSpPr/>
            <p:nvPr/>
          </p:nvSpPr>
          <p:spPr>
            <a:xfrm>
              <a:off x="4457696" y="4004032"/>
              <a:ext cx="230400" cy="1139456"/>
            </a:xfrm>
            <a:custGeom>
              <a:avLst/>
              <a:gdLst/>
              <a:ahLst/>
              <a:cxnLst/>
              <a:rect l="0" t="0" r="0" b="0"/>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5" name="Shape 355"/>
            <p:cNvSpPr/>
            <p:nvPr/>
          </p:nvSpPr>
          <p:spPr>
            <a:xfrm>
              <a:off x="4734496"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6" name="Shape 356"/>
            <p:cNvSpPr/>
            <p:nvPr/>
          </p:nvSpPr>
          <p:spPr>
            <a:xfrm>
              <a:off x="50113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7" name="Shape 357"/>
            <p:cNvSpPr/>
            <p:nvPr/>
          </p:nvSpPr>
          <p:spPr>
            <a:xfrm>
              <a:off x="5289920" y="3939744"/>
              <a:ext cx="228640" cy="1203744"/>
            </a:xfrm>
            <a:custGeom>
              <a:avLst/>
              <a:gdLst/>
              <a:ahLst/>
              <a:cxnLst/>
              <a:rect l="0" t="0" r="0" b="0"/>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8" name="Shape 358"/>
            <p:cNvSpPr/>
            <p:nvPr/>
          </p:nvSpPr>
          <p:spPr>
            <a:xfrm>
              <a:off x="5566752" y="3704000"/>
              <a:ext cx="230432" cy="1439488"/>
            </a:xfrm>
            <a:custGeom>
              <a:avLst/>
              <a:gdLst/>
              <a:ahLst/>
              <a:cxnLst/>
              <a:rect l="0" t="0" r="0" b="0"/>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9" name="Shape 359"/>
            <p:cNvSpPr/>
            <p:nvPr/>
          </p:nvSpPr>
          <p:spPr>
            <a:xfrm>
              <a:off x="58435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0" name="Shape 360"/>
            <p:cNvSpPr/>
            <p:nvPr/>
          </p:nvSpPr>
          <p:spPr>
            <a:xfrm>
              <a:off x="6120384" y="4329088"/>
              <a:ext cx="230432" cy="814400"/>
            </a:xfrm>
            <a:custGeom>
              <a:avLst/>
              <a:gdLst/>
              <a:ahLst/>
              <a:cxnLst/>
              <a:rect l="0" t="0" r="0" b="0"/>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1" name="Shape 361"/>
            <p:cNvSpPr/>
            <p:nvPr/>
          </p:nvSpPr>
          <p:spPr>
            <a:xfrm>
              <a:off x="6399008" y="4120128"/>
              <a:ext cx="228608" cy="1023360"/>
            </a:xfrm>
            <a:custGeom>
              <a:avLst/>
              <a:gdLst/>
              <a:ahLst/>
              <a:cxnLst/>
              <a:rect l="0" t="0" r="0" b="0"/>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2" name="Shape 362"/>
            <p:cNvSpPr/>
            <p:nvPr/>
          </p:nvSpPr>
          <p:spPr>
            <a:xfrm>
              <a:off x="6675808" y="4538048"/>
              <a:ext cx="230432" cy="605440"/>
            </a:xfrm>
            <a:custGeom>
              <a:avLst/>
              <a:gdLst/>
              <a:ahLst/>
              <a:cxnLst/>
              <a:rect l="0" t="0" r="0" b="0"/>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3" name="Shape 363"/>
            <p:cNvSpPr/>
            <p:nvPr/>
          </p:nvSpPr>
          <p:spPr>
            <a:xfrm>
              <a:off x="6952640" y="3939744"/>
              <a:ext cx="230432" cy="1203744"/>
            </a:xfrm>
            <a:custGeom>
              <a:avLst/>
              <a:gdLst/>
              <a:ahLst/>
              <a:cxnLst/>
              <a:rect l="0" t="0" r="0" b="0"/>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4" name="Shape 364"/>
            <p:cNvSpPr/>
            <p:nvPr/>
          </p:nvSpPr>
          <p:spPr>
            <a:xfrm>
              <a:off x="7229472"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5" name="Shape 365"/>
            <p:cNvSpPr/>
            <p:nvPr/>
          </p:nvSpPr>
          <p:spPr>
            <a:xfrm>
              <a:off x="7506272" y="3768288"/>
              <a:ext cx="230432" cy="1375200"/>
            </a:xfrm>
            <a:custGeom>
              <a:avLst/>
              <a:gdLst/>
              <a:ahLst/>
              <a:cxnLst/>
              <a:rect l="0" t="0" r="0" b="0"/>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6" name="Shape 366"/>
            <p:cNvSpPr/>
            <p:nvPr/>
          </p:nvSpPr>
          <p:spPr>
            <a:xfrm>
              <a:off x="7784896" y="4004032"/>
              <a:ext cx="228608" cy="1139456"/>
            </a:xfrm>
            <a:custGeom>
              <a:avLst/>
              <a:gdLst/>
              <a:ahLst/>
              <a:cxnLst/>
              <a:rect l="0" t="0" r="0" b="0"/>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7" name="Shape 367"/>
            <p:cNvSpPr/>
            <p:nvPr/>
          </p:nvSpPr>
          <p:spPr>
            <a:xfrm>
              <a:off x="8061696" y="3596864"/>
              <a:ext cx="230432" cy="1546624"/>
            </a:xfrm>
            <a:custGeom>
              <a:avLst/>
              <a:gdLst/>
              <a:ahLst/>
              <a:cxnLst/>
              <a:rect l="0" t="0" r="0" b="0"/>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8" name="Shape 368"/>
            <p:cNvSpPr/>
            <p:nvPr/>
          </p:nvSpPr>
          <p:spPr>
            <a:xfrm>
              <a:off x="83385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9" name="Shape 369"/>
            <p:cNvSpPr/>
            <p:nvPr/>
          </p:nvSpPr>
          <p:spPr>
            <a:xfrm>
              <a:off x="8615360" y="3939744"/>
              <a:ext cx="230400" cy="1203744"/>
            </a:xfrm>
            <a:custGeom>
              <a:avLst/>
              <a:gdLst/>
              <a:ahLst/>
              <a:cxnLst/>
              <a:rect l="0" t="0" r="0" b="0"/>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0" name="Shape 370"/>
            <p:cNvSpPr/>
            <p:nvPr/>
          </p:nvSpPr>
          <p:spPr>
            <a:xfrm>
              <a:off x="8893952" y="3596864"/>
              <a:ext cx="228640" cy="1546624"/>
            </a:xfrm>
            <a:custGeom>
              <a:avLst/>
              <a:gdLst/>
              <a:ahLst/>
              <a:cxnLst/>
              <a:rect l="0" t="0" r="0" b="0"/>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71" name="Shape 371"/>
          <p:cNvGrpSpPr/>
          <p:nvPr/>
        </p:nvGrpSpPr>
        <p:grpSpPr>
          <a:xfrm>
            <a:off x="28550" y="4360998"/>
            <a:ext cx="9094048" cy="782671"/>
            <a:chOff x="28544" y="4157632"/>
            <a:chExt cx="9094048" cy="985856"/>
          </a:xfrm>
        </p:grpSpPr>
        <p:sp>
          <p:nvSpPr>
            <p:cNvPr id="372" name="Shape 372"/>
            <p:cNvSpPr/>
            <p:nvPr/>
          </p:nvSpPr>
          <p:spPr>
            <a:xfrm>
              <a:off x="435744" y="4782720"/>
              <a:ext cx="92896" cy="360768"/>
            </a:xfrm>
            <a:custGeom>
              <a:avLst/>
              <a:gdLst/>
              <a:ahLst/>
              <a:cxnLst/>
              <a:rect l="0" t="0" r="0" b="0"/>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3" name="Shape 373"/>
            <p:cNvSpPr/>
            <p:nvPr/>
          </p:nvSpPr>
          <p:spPr>
            <a:xfrm>
              <a:off x="300032" y="4638048"/>
              <a:ext cx="92896" cy="505440"/>
            </a:xfrm>
            <a:custGeom>
              <a:avLst/>
              <a:gdLst/>
              <a:ahLst/>
              <a:cxnLst/>
              <a:rect l="0" t="0" r="0" b="0"/>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4" name="Shape 374"/>
            <p:cNvSpPr/>
            <p:nvPr/>
          </p:nvSpPr>
          <p:spPr>
            <a:xfrm>
              <a:off x="164288" y="4571968"/>
              <a:ext cx="92896" cy="571520"/>
            </a:xfrm>
            <a:custGeom>
              <a:avLst/>
              <a:gdLst/>
              <a:ahLst/>
              <a:cxnLst/>
              <a:rect l="0" t="0" r="0" b="0"/>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5" name="Shape 375"/>
            <p:cNvSpPr/>
            <p:nvPr/>
          </p:nvSpPr>
          <p:spPr>
            <a:xfrm>
              <a:off x="28544" y="4739840"/>
              <a:ext cx="92928" cy="403648"/>
            </a:xfrm>
            <a:custGeom>
              <a:avLst/>
              <a:gdLst/>
              <a:ahLst/>
              <a:cxnLst/>
              <a:rect l="0" t="0" r="0" b="0"/>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6" name="Shape 376"/>
            <p:cNvSpPr/>
            <p:nvPr/>
          </p:nvSpPr>
          <p:spPr>
            <a:xfrm>
              <a:off x="712576"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7" name="Shape 377"/>
            <p:cNvSpPr/>
            <p:nvPr/>
          </p:nvSpPr>
          <p:spPr>
            <a:xfrm>
              <a:off x="576832" y="4752352"/>
              <a:ext cx="94688" cy="391136"/>
            </a:xfrm>
            <a:custGeom>
              <a:avLst/>
              <a:gdLst/>
              <a:ahLst/>
              <a:cxnLst/>
              <a:rect l="0" t="0" r="0" b="0"/>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8" name="Shape 378"/>
            <p:cNvSpPr/>
            <p:nvPr/>
          </p:nvSpPr>
          <p:spPr>
            <a:xfrm>
              <a:off x="989408" y="4386240"/>
              <a:ext cx="94656" cy="757248"/>
            </a:xfrm>
            <a:custGeom>
              <a:avLst/>
              <a:gdLst/>
              <a:ahLst/>
              <a:cxnLst/>
              <a:rect l="0" t="0" r="0" b="0"/>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9" name="Shape 379"/>
            <p:cNvSpPr/>
            <p:nvPr/>
          </p:nvSpPr>
          <p:spPr>
            <a:xfrm>
              <a:off x="853664" y="4500544"/>
              <a:ext cx="94688" cy="642944"/>
            </a:xfrm>
            <a:custGeom>
              <a:avLst/>
              <a:gdLst/>
              <a:ahLst/>
              <a:cxnLst/>
              <a:rect l="0" t="0" r="0" b="0"/>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0" name="Shape 380"/>
            <p:cNvSpPr/>
            <p:nvPr/>
          </p:nvSpPr>
          <p:spPr>
            <a:xfrm>
              <a:off x="1266208"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1" name="Shape 381"/>
            <p:cNvSpPr/>
            <p:nvPr/>
          </p:nvSpPr>
          <p:spPr>
            <a:xfrm>
              <a:off x="1130496" y="4518400"/>
              <a:ext cx="94688" cy="625088"/>
            </a:xfrm>
            <a:custGeom>
              <a:avLst/>
              <a:gdLst/>
              <a:ahLst/>
              <a:cxnLst/>
              <a:rect l="0" t="0" r="0" b="0"/>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2" name="Shape 382"/>
            <p:cNvSpPr/>
            <p:nvPr/>
          </p:nvSpPr>
          <p:spPr>
            <a:xfrm>
              <a:off x="15430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3" name="Shape 383"/>
            <p:cNvSpPr/>
            <p:nvPr/>
          </p:nvSpPr>
          <p:spPr>
            <a:xfrm>
              <a:off x="1407296"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4" name="Shape 384"/>
            <p:cNvSpPr/>
            <p:nvPr/>
          </p:nvSpPr>
          <p:spPr>
            <a:xfrm>
              <a:off x="1821632" y="4457664"/>
              <a:ext cx="92896" cy="685824"/>
            </a:xfrm>
            <a:custGeom>
              <a:avLst/>
              <a:gdLst/>
              <a:ahLst/>
              <a:cxnLst/>
              <a:rect l="0" t="0" r="0" b="0"/>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5" name="Shape 385"/>
            <p:cNvSpPr/>
            <p:nvPr/>
          </p:nvSpPr>
          <p:spPr>
            <a:xfrm>
              <a:off x="1685920"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6" name="Shape 386"/>
            <p:cNvSpPr/>
            <p:nvPr/>
          </p:nvSpPr>
          <p:spPr>
            <a:xfrm>
              <a:off x="2098464"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7" name="Shape 387"/>
            <p:cNvSpPr/>
            <p:nvPr/>
          </p:nvSpPr>
          <p:spPr>
            <a:xfrm>
              <a:off x="1962720"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8" name="Shape 388"/>
            <p:cNvSpPr/>
            <p:nvPr/>
          </p:nvSpPr>
          <p:spPr>
            <a:xfrm>
              <a:off x="2375296" y="4711264"/>
              <a:ext cx="94656" cy="432224"/>
            </a:xfrm>
            <a:custGeom>
              <a:avLst/>
              <a:gdLst/>
              <a:ahLst/>
              <a:cxnLst/>
              <a:rect l="0" t="0" r="0" b="0"/>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9" name="Shape 389"/>
            <p:cNvSpPr/>
            <p:nvPr/>
          </p:nvSpPr>
          <p:spPr>
            <a:xfrm>
              <a:off x="2239552" y="4536256"/>
              <a:ext cx="94688" cy="607232"/>
            </a:xfrm>
            <a:custGeom>
              <a:avLst/>
              <a:gdLst/>
              <a:ahLst/>
              <a:cxnLst/>
              <a:rect l="0" t="0" r="0" b="0"/>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0" name="Shape 390"/>
            <p:cNvSpPr/>
            <p:nvPr/>
          </p:nvSpPr>
          <p:spPr>
            <a:xfrm>
              <a:off x="2652096" y="4704128"/>
              <a:ext cx="94688" cy="439360"/>
            </a:xfrm>
            <a:custGeom>
              <a:avLst/>
              <a:gdLst/>
              <a:ahLst/>
              <a:cxnLst/>
              <a:rect l="0" t="0" r="0" b="0"/>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1" name="Shape 391"/>
            <p:cNvSpPr/>
            <p:nvPr/>
          </p:nvSpPr>
          <p:spPr>
            <a:xfrm>
              <a:off x="2516384" y="4764864"/>
              <a:ext cx="94688" cy="378624"/>
            </a:xfrm>
            <a:custGeom>
              <a:avLst/>
              <a:gdLst/>
              <a:ahLst/>
              <a:cxnLst/>
              <a:rect l="0" t="0" r="0" b="0"/>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2" name="Shape 392"/>
            <p:cNvSpPr/>
            <p:nvPr/>
          </p:nvSpPr>
          <p:spPr>
            <a:xfrm>
              <a:off x="2930720" y="4421952"/>
              <a:ext cx="92896" cy="721536"/>
            </a:xfrm>
            <a:custGeom>
              <a:avLst/>
              <a:gdLst/>
              <a:ahLst/>
              <a:cxnLst/>
              <a:rect l="0" t="0" r="0" b="0"/>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3" name="Shape 393"/>
            <p:cNvSpPr/>
            <p:nvPr/>
          </p:nvSpPr>
          <p:spPr>
            <a:xfrm>
              <a:off x="2794976" y="4638048"/>
              <a:ext cx="92896" cy="505440"/>
            </a:xfrm>
            <a:custGeom>
              <a:avLst/>
              <a:gdLst/>
              <a:ahLst/>
              <a:cxnLst/>
              <a:rect l="0" t="0" r="0" b="0"/>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4" name="Shape 394"/>
            <p:cNvSpPr/>
            <p:nvPr/>
          </p:nvSpPr>
          <p:spPr>
            <a:xfrm>
              <a:off x="3207520" y="4386240"/>
              <a:ext cx="94688" cy="757248"/>
            </a:xfrm>
            <a:custGeom>
              <a:avLst/>
              <a:gdLst/>
              <a:ahLst/>
              <a:cxnLst/>
              <a:rect l="0" t="0" r="0" b="0"/>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5" name="Shape 395"/>
            <p:cNvSpPr/>
            <p:nvPr/>
          </p:nvSpPr>
          <p:spPr>
            <a:xfrm>
              <a:off x="3071808" y="4314784"/>
              <a:ext cx="94688" cy="828704"/>
            </a:xfrm>
            <a:custGeom>
              <a:avLst/>
              <a:gdLst/>
              <a:ahLst/>
              <a:cxnLst/>
              <a:rect l="0" t="0" r="0" b="0"/>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6" name="Shape 396"/>
            <p:cNvSpPr/>
            <p:nvPr/>
          </p:nvSpPr>
          <p:spPr>
            <a:xfrm>
              <a:off x="3484352"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7" name="Shape 397"/>
            <p:cNvSpPr/>
            <p:nvPr/>
          </p:nvSpPr>
          <p:spPr>
            <a:xfrm>
              <a:off x="3348608" y="4314784"/>
              <a:ext cx="94688" cy="828704"/>
            </a:xfrm>
            <a:custGeom>
              <a:avLst/>
              <a:gdLst/>
              <a:ahLst/>
              <a:cxnLst/>
              <a:rect l="0" t="0" r="0" b="0"/>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8" name="Shape 398"/>
            <p:cNvSpPr/>
            <p:nvPr/>
          </p:nvSpPr>
          <p:spPr>
            <a:xfrm>
              <a:off x="3761184" y="4739840"/>
              <a:ext cx="94656" cy="403648"/>
            </a:xfrm>
            <a:custGeom>
              <a:avLst/>
              <a:gdLst/>
              <a:ahLst/>
              <a:cxnLst/>
              <a:rect l="0" t="0" r="0" b="0"/>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9" name="Shape 399"/>
            <p:cNvSpPr/>
            <p:nvPr/>
          </p:nvSpPr>
          <p:spPr>
            <a:xfrm>
              <a:off x="3625440" y="4457664"/>
              <a:ext cx="94688" cy="685824"/>
            </a:xfrm>
            <a:custGeom>
              <a:avLst/>
              <a:gdLst/>
              <a:ahLst/>
              <a:cxnLst/>
              <a:rect l="0" t="0" r="0" b="0"/>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0" name="Shape 400"/>
            <p:cNvSpPr/>
            <p:nvPr/>
          </p:nvSpPr>
          <p:spPr>
            <a:xfrm>
              <a:off x="4037984" y="4638048"/>
              <a:ext cx="94688" cy="505440"/>
            </a:xfrm>
            <a:custGeom>
              <a:avLst/>
              <a:gdLst/>
              <a:ahLst/>
              <a:cxnLst/>
              <a:rect l="0" t="0" r="0" b="0"/>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1" name="Shape 401"/>
            <p:cNvSpPr/>
            <p:nvPr/>
          </p:nvSpPr>
          <p:spPr>
            <a:xfrm>
              <a:off x="3902272" y="4836288"/>
              <a:ext cx="94656" cy="307200"/>
            </a:xfrm>
            <a:custGeom>
              <a:avLst/>
              <a:gdLst/>
              <a:ahLst/>
              <a:cxnLst/>
              <a:rect l="0" t="0" r="0" b="0"/>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2" name="Shape 402"/>
            <p:cNvSpPr/>
            <p:nvPr/>
          </p:nvSpPr>
          <p:spPr>
            <a:xfrm>
              <a:off x="4316608"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3" name="Shape 403"/>
            <p:cNvSpPr/>
            <p:nvPr/>
          </p:nvSpPr>
          <p:spPr>
            <a:xfrm>
              <a:off x="418086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4" name="Shape 404"/>
            <p:cNvSpPr/>
            <p:nvPr/>
          </p:nvSpPr>
          <p:spPr>
            <a:xfrm>
              <a:off x="4593408"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5" name="Shape 405"/>
            <p:cNvSpPr/>
            <p:nvPr/>
          </p:nvSpPr>
          <p:spPr>
            <a:xfrm>
              <a:off x="4457696"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6" name="Shape 406"/>
            <p:cNvSpPr/>
            <p:nvPr/>
          </p:nvSpPr>
          <p:spPr>
            <a:xfrm>
              <a:off x="4870240"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7" name="Shape 407"/>
            <p:cNvSpPr/>
            <p:nvPr/>
          </p:nvSpPr>
          <p:spPr>
            <a:xfrm>
              <a:off x="4734496"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8" name="Shape 408"/>
            <p:cNvSpPr/>
            <p:nvPr/>
          </p:nvSpPr>
          <p:spPr>
            <a:xfrm>
              <a:off x="5147072" y="4157632"/>
              <a:ext cx="94656" cy="985856"/>
            </a:xfrm>
            <a:custGeom>
              <a:avLst/>
              <a:gdLst/>
              <a:ahLst/>
              <a:cxnLst/>
              <a:rect l="0" t="0" r="0" b="0"/>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9" name="Shape 409"/>
            <p:cNvSpPr/>
            <p:nvPr/>
          </p:nvSpPr>
          <p:spPr>
            <a:xfrm>
              <a:off x="5011328" y="4229088"/>
              <a:ext cx="94688" cy="914400"/>
            </a:xfrm>
            <a:custGeom>
              <a:avLst/>
              <a:gdLst/>
              <a:ahLst/>
              <a:cxnLst/>
              <a:rect l="0" t="0" r="0" b="0"/>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0" name="Shape 410"/>
            <p:cNvSpPr/>
            <p:nvPr/>
          </p:nvSpPr>
          <p:spPr>
            <a:xfrm>
              <a:off x="5425664"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1" name="Shape 411"/>
            <p:cNvSpPr/>
            <p:nvPr/>
          </p:nvSpPr>
          <p:spPr>
            <a:xfrm>
              <a:off x="5289920" y="4277280"/>
              <a:ext cx="94688" cy="866208"/>
            </a:xfrm>
            <a:custGeom>
              <a:avLst/>
              <a:gdLst/>
              <a:ahLst/>
              <a:cxnLst/>
              <a:rect l="0" t="0" r="0" b="0"/>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2" name="Shape 412"/>
            <p:cNvSpPr/>
            <p:nvPr/>
          </p:nvSpPr>
          <p:spPr>
            <a:xfrm>
              <a:off x="5702496" y="4721984"/>
              <a:ext cx="94688" cy="421504"/>
            </a:xfrm>
            <a:custGeom>
              <a:avLst/>
              <a:gdLst/>
              <a:ahLst/>
              <a:cxnLst/>
              <a:rect l="0" t="0" r="0" b="0"/>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3" name="Shape 413"/>
            <p:cNvSpPr/>
            <p:nvPr/>
          </p:nvSpPr>
          <p:spPr>
            <a:xfrm>
              <a:off x="5566752" y="4416608"/>
              <a:ext cx="94688" cy="726880"/>
            </a:xfrm>
            <a:custGeom>
              <a:avLst/>
              <a:gdLst/>
              <a:ahLst/>
              <a:cxnLst/>
              <a:rect l="0" t="0" r="0" b="0"/>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4" name="Shape 414"/>
            <p:cNvSpPr/>
            <p:nvPr/>
          </p:nvSpPr>
          <p:spPr>
            <a:xfrm>
              <a:off x="5979296"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5" name="Shape 415"/>
            <p:cNvSpPr/>
            <p:nvPr/>
          </p:nvSpPr>
          <p:spPr>
            <a:xfrm>
              <a:off x="5843584" y="4813088"/>
              <a:ext cx="94688" cy="330400"/>
            </a:xfrm>
            <a:custGeom>
              <a:avLst/>
              <a:gdLst/>
              <a:ahLst/>
              <a:cxnLst/>
              <a:rect l="0" t="0" r="0" b="0"/>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6" name="Shape 416"/>
            <p:cNvSpPr/>
            <p:nvPr/>
          </p:nvSpPr>
          <p:spPr>
            <a:xfrm>
              <a:off x="6256128"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7" name="Shape 417"/>
            <p:cNvSpPr/>
            <p:nvPr/>
          </p:nvSpPr>
          <p:spPr>
            <a:xfrm>
              <a:off x="61203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8" name="Shape 418"/>
            <p:cNvSpPr/>
            <p:nvPr/>
          </p:nvSpPr>
          <p:spPr>
            <a:xfrm>
              <a:off x="6534720" y="4505888"/>
              <a:ext cx="92896" cy="637600"/>
            </a:xfrm>
            <a:custGeom>
              <a:avLst/>
              <a:gdLst/>
              <a:ahLst/>
              <a:cxnLst/>
              <a:rect l="0" t="0" r="0" b="0"/>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9" name="Shape 419"/>
            <p:cNvSpPr/>
            <p:nvPr/>
          </p:nvSpPr>
          <p:spPr>
            <a:xfrm>
              <a:off x="6399008" y="4739840"/>
              <a:ext cx="92896" cy="403648"/>
            </a:xfrm>
            <a:custGeom>
              <a:avLst/>
              <a:gdLst/>
              <a:ahLst/>
              <a:cxnLst/>
              <a:rect l="0" t="0" r="0" b="0"/>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0" name="Shape 420"/>
            <p:cNvSpPr/>
            <p:nvPr/>
          </p:nvSpPr>
          <p:spPr>
            <a:xfrm>
              <a:off x="6811552"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1" name="Shape 421"/>
            <p:cNvSpPr/>
            <p:nvPr/>
          </p:nvSpPr>
          <p:spPr>
            <a:xfrm>
              <a:off x="6675808" y="4614848"/>
              <a:ext cx="94688" cy="528640"/>
            </a:xfrm>
            <a:custGeom>
              <a:avLst/>
              <a:gdLst/>
              <a:ahLst/>
              <a:cxnLst/>
              <a:rect l="0" t="0" r="0" b="0"/>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2" name="Shape 422"/>
            <p:cNvSpPr/>
            <p:nvPr/>
          </p:nvSpPr>
          <p:spPr>
            <a:xfrm>
              <a:off x="708838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3" name="Shape 423"/>
            <p:cNvSpPr/>
            <p:nvPr/>
          </p:nvSpPr>
          <p:spPr>
            <a:xfrm>
              <a:off x="6952640"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4" name="Shape 424"/>
            <p:cNvSpPr/>
            <p:nvPr/>
          </p:nvSpPr>
          <p:spPr>
            <a:xfrm>
              <a:off x="73651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5" name="Shape 425"/>
            <p:cNvSpPr/>
            <p:nvPr/>
          </p:nvSpPr>
          <p:spPr>
            <a:xfrm>
              <a:off x="7229472" y="4825568"/>
              <a:ext cx="94688" cy="317920"/>
            </a:xfrm>
            <a:custGeom>
              <a:avLst/>
              <a:gdLst/>
              <a:ahLst/>
              <a:cxnLst/>
              <a:rect l="0" t="0" r="0" b="0"/>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6" name="Shape 426"/>
            <p:cNvSpPr/>
            <p:nvPr/>
          </p:nvSpPr>
          <p:spPr>
            <a:xfrm>
              <a:off x="7643808" y="4632704"/>
              <a:ext cx="92896" cy="510784"/>
            </a:xfrm>
            <a:custGeom>
              <a:avLst/>
              <a:gdLst/>
              <a:ahLst/>
              <a:cxnLst/>
              <a:rect l="0" t="0" r="0" b="0"/>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7" name="Shape 427"/>
            <p:cNvSpPr/>
            <p:nvPr/>
          </p:nvSpPr>
          <p:spPr>
            <a:xfrm>
              <a:off x="7506272" y="4963104"/>
              <a:ext cx="94688" cy="180384"/>
            </a:xfrm>
            <a:custGeom>
              <a:avLst/>
              <a:gdLst/>
              <a:ahLst/>
              <a:cxnLst/>
              <a:rect l="0" t="0" r="0" b="0"/>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8" name="Shape 428"/>
            <p:cNvSpPr/>
            <p:nvPr/>
          </p:nvSpPr>
          <p:spPr>
            <a:xfrm>
              <a:off x="7920608" y="4909504"/>
              <a:ext cx="94688" cy="233984"/>
            </a:xfrm>
            <a:custGeom>
              <a:avLst/>
              <a:gdLst/>
              <a:ahLst/>
              <a:cxnLst/>
              <a:rect l="0" t="0" r="0" b="0"/>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29" name="Shape 429"/>
            <p:cNvSpPr/>
            <p:nvPr/>
          </p:nvSpPr>
          <p:spPr>
            <a:xfrm>
              <a:off x="7784896" y="4777344"/>
              <a:ext cx="94688" cy="366144"/>
            </a:xfrm>
            <a:custGeom>
              <a:avLst/>
              <a:gdLst/>
              <a:ahLst/>
              <a:cxnLst/>
              <a:rect l="0" t="0" r="0" b="0"/>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0" name="Shape 430"/>
            <p:cNvSpPr/>
            <p:nvPr/>
          </p:nvSpPr>
          <p:spPr>
            <a:xfrm>
              <a:off x="81974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1" name="Shape 431"/>
            <p:cNvSpPr/>
            <p:nvPr/>
          </p:nvSpPr>
          <p:spPr>
            <a:xfrm>
              <a:off x="8061696" y="4777344"/>
              <a:ext cx="94688" cy="366144"/>
            </a:xfrm>
            <a:custGeom>
              <a:avLst/>
              <a:gdLst/>
              <a:ahLst/>
              <a:cxnLst/>
              <a:rect l="0" t="0" r="0" b="0"/>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2" name="Shape 432"/>
            <p:cNvSpPr/>
            <p:nvPr/>
          </p:nvSpPr>
          <p:spPr>
            <a:xfrm>
              <a:off x="8474272" y="4721984"/>
              <a:ext cx="94656" cy="421504"/>
            </a:xfrm>
            <a:custGeom>
              <a:avLst/>
              <a:gdLst/>
              <a:ahLst/>
              <a:cxnLst/>
              <a:rect l="0" t="0" r="0" b="0"/>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3" name="Shape 433"/>
            <p:cNvSpPr/>
            <p:nvPr/>
          </p:nvSpPr>
          <p:spPr>
            <a:xfrm>
              <a:off x="8338528" y="4488032"/>
              <a:ext cx="94688" cy="655456"/>
            </a:xfrm>
            <a:custGeom>
              <a:avLst/>
              <a:gdLst/>
              <a:ahLst/>
              <a:cxnLst/>
              <a:rect l="0" t="0" r="0" b="0"/>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4" name="Shape 434"/>
            <p:cNvSpPr/>
            <p:nvPr/>
          </p:nvSpPr>
          <p:spPr>
            <a:xfrm>
              <a:off x="8751072" y="4409440"/>
              <a:ext cx="94688" cy="734048"/>
            </a:xfrm>
            <a:custGeom>
              <a:avLst/>
              <a:gdLst/>
              <a:ahLst/>
              <a:cxnLst/>
              <a:rect l="0" t="0" r="0" b="0"/>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5" name="Shape 435"/>
            <p:cNvSpPr/>
            <p:nvPr/>
          </p:nvSpPr>
          <p:spPr>
            <a:xfrm>
              <a:off x="8615360" y="4295168"/>
              <a:ext cx="94688" cy="848320"/>
            </a:xfrm>
            <a:custGeom>
              <a:avLst/>
              <a:gdLst/>
              <a:ahLst/>
              <a:cxnLst/>
              <a:rect l="0" t="0" r="0" b="0"/>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6" name="Shape 436"/>
            <p:cNvSpPr/>
            <p:nvPr/>
          </p:nvSpPr>
          <p:spPr>
            <a:xfrm>
              <a:off x="9029696" y="4409440"/>
              <a:ext cx="92896" cy="734048"/>
            </a:xfrm>
            <a:custGeom>
              <a:avLst/>
              <a:gdLst/>
              <a:ahLst/>
              <a:cxnLst/>
              <a:rect l="0" t="0" r="0" b="0"/>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7" name="Shape 437"/>
            <p:cNvSpPr/>
            <p:nvPr/>
          </p:nvSpPr>
          <p:spPr>
            <a:xfrm>
              <a:off x="8893952" y="4180864"/>
              <a:ext cx="92896" cy="962624"/>
            </a:xfrm>
            <a:custGeom>
              <a:avLst/>
              <a:gdLst/>
              <a:ahLst/>
              <a:cxnLst/>
              <a:rect l="0" t="0" r="0" b="0"/>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38" name="Shape 438"/>
          <p:cNvSpPr/>
          <p:nvPr/>
        </p:nvSpPr>
        <p:spPr>
          <a:xfrm>
            <a:off x="0" y="3579000"/>
            <a:ext cx="9144000" cy="1293056"/>
          </a:xfrm>
          <a:custGeom>
            <a:avLst/>
            <a:gdLst/>
            <a:ahLst/>
            <a:cxnLst/>
            <a:rect l="0" t="0" r="0" b="0"/>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39" name="Shape 439"/>
          <p:cNvSpPr txBox="1">
            <a:spLocks noGrp="1"/>
          </p:cNvSpPr>
          <p:nvPr>
            <p:ph type="title"/>
          </p:nvPr>
        </p:nvSpPr>
        <p:spPr>
          <a:xfrm>
            <a:off x="739675" y="401250"/>
            <a:ext cx="7686000" cy="857400"/>
          </a:xfrm>
          <a:prstGeom prst="rect">
            <a:avLst/>
          </a:prstGeom>
        </p:spPr>
        <p:txBody>
          <a:bodyPr spcFirstLastPara="1" wrap="square" lIns="91425" tIns="91425" rIns="91425" bIns="91425" anchor="b"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40" name="Shape 440"/>
          <p:cNvSpPr txBox="1">
            <a:spLocks noGrp="1"/>
          </p:cNvSpPr>
          <p:nvPr>
            <p:ph type="body" idx="1"/>
          </p:nvPr>
        </p:nvSpPr>
        <p:spPr>
          <a:xfrm>
            <a:off x="739675" y="1218009"/>
            <a:ext cx="3730800" cy="28539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41" name="Shape 441"/>
          <p:cNvSpPr txBox="1">
            <a:spLocks noGrp="1"/>
          </p:cNvSpPr>
          <p:nvPr>
            <p:ph type="body" idx="2"/>
          </p:nvPr>
        </p:nvSpPr>
        <p:spPr>
          <a:xfrm>
            <a:off x="4694997" y="1218009"/>
            <a:ext cx="3730800" cy="28539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42" name="Shape 442"/>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443"/>
        <p:cNvGrpSpPr/>
        <p:nvPr/>
      </p:nvGrpSpPr>
      <p:grpSpPr>
        <a:xfrm>
          <a:off x="0" y="0"/>
          <a:ext cx="0" cy="0"/>
          <a:chOff x="0" y="0"/>
          <a:chExt cx="0" cy="0"/>
        </a:xfrm>
      </p:grpSpPr>
      <p:sp>
        <p:nvSpPr>
          <p:cNvPr id="444" name="Shape 444"/>
          <p:cNvSpPr/>
          <p:nvPr/>
        </p:nvSpPr>
        <p:spPr>
          <a:xfrm>
            <a:off x="-25" y="0"/>
            <a:ext cx="9144000" cy="10887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445" name="Shape 445"/>
          <p:cNvGrpSpPr/>
          <p:nvPr/>
        </p:nvGrpSpPr>
        <p:grpSpPr>
          <a:xfrm>
            <a:off x="28550" y="3850565"/>
            <a:ext cx="9094048" cy="1293104"/>
            <a:chOff x="28544" y="3514688"/>
            <a:chExt cx="9094048" cy="1628800"/>
          </a:xfrm>
        </p:grpSpPr>
        <p:sp>
          <p:nvSpPr>
            <p:cNvPr id="446" name="Shape 446"/>
            <p:cNvSpPr/>
            <p:nvPr/>
          </p:nvSpPr>
          <p:spPr>
            <a:xfrm>
              <a:off x="300032" y="4491616"/>
              <a:ext cx="228608" cy="651872"/>
            </a:xfrm>
            <a:custGeom>
              <a:avLst/>
              <a:gdLst/>
              <a:ahLst/>
              <a:cxnLst/>
              <a:rect l="0" t="0" r="0" b="0"/>
              <a:pathLst>
                <a:path w="7144" h="20371" extrusionOk="0">
                  <a:moveTo>
                    <a:pt x="0" y="0"/>
                  </a:moveTo>
                  <a:lnTo>
                    <a:pt x="0" y="20371"/>
                  </a:lnTo>
                  <a:lnTo>
                    <a:pt x="7144" y="20371"/>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7" name="Shape 447"/>
            <p:cNvSpPr/>
            <p:nvPr/>
          </p:nvSpPr>
          <p:spPr>
            <a:xfrm>
              <a:off x="28544" y="4220160"/>
              <a:ext cx="228640" cy="923328"/>
            </a:xfrm>
            <a:custGeom>
              <a:avLst/>
              <a:gdLst/>
              <a:ahLst/>
              <a:cxnLst/>
              <a:rect l="0" t="0" r="0" b="0"/>
              <a:pathLst>
                <a:path w="7145" h="28854" extrusionOk="0">
                  <a:moveTo>
                    <a:pt x="1" y="0"/>
                  </a:moveTo>
                  <a:lnTo>
                    <a:pt x="1" y="28854"/>
                  </a:lnTo>
                  <a:lnTo>
                    <a:pt x="7145" y="28854"/>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8" name="Shape 448"/>
            <p:cNvSpPr/>
            <p:nvPr/>
          </p:nvSpPr>
          <p:spPr>
            <a:xfrm>
              <a:off x="576832"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9" name="Shape 449"/>
            <p:cNvSpPr/>
            <p:nvPr/>
          </p:nvSpPr>
          <p:spPr>
            <a:xfrm>
              <a:off x="853664" y="4120128"/>
              <a:ext cx="230400" cy="1023360"/>
            </a:xfrm>
            <a:custGeom>
              <a:avLst/>
              <a:gdLst/>
              <a:ahLst/>
              <a:cxnLst/>
              <a:rect l="0" t="0" r="0" b="0"/>
              <a:pathLst>
                <a:path w="7200" h="31980" extrusionOk="0">
                  <a:moveTo>
                    <a:pt x="0" y="1"/>
                  </a:moveTo>
                  <a:lnTo>
                    <a:pt x="0" y="31980"/>
                  </a:lnTo>
                  <a:lnTo>
                    <a:pt x="7200" y="3198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0" name="Shape 450"/>
            <p:cNvSpPr/>
            <p:nvPr/>
          </p:nvSpPr>
          <p:spPr>
            <a:xfrm>
              <a:off x="1130496" y="4627328"/>
              <a:ext cx="230400" cy="516160"/>
            </a:xfrm>
            <a:custGeom>
              <a:avLst/>
              <a:gdLst/>
              <a:ahLst/>
              <a:cxnLst/>
              <a:rect l="0" t="0" r="0" b="0"/>
              <a:pathLst>
                <a:path w="7200" h="16130" extrusionOk="0">
                  <a:moveTo>
                    <a:pt x="0" y="1"/>
                  </a:moveTo>
                  <a:lnTo>
                    <a:pt x="0" y="16130"/>
                  </a:lnTo>
                  <a:lnTo>
                    <a:pt x="7200" y="1613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1" name="Shape 451"/>
            <p:cNvSpPr/>
            <p:nvPr/>
          </p:nvSpPr>
          <p:spPr>
            <a:xfrm>
              <a:off x="1409088" y="3821888"/>
              <a:ext cx="228640" cy="1321600"/>
            </a:xfrm>
            <a:custGeom>
              <a:avLst/>
              <a:gdLst/>
              <a:ahLst/>
              <a:cxnLst/>
              <a:rect l="0" t="0" r="0" b="0"/>
              <a:pathLst>
                <a:path w="7145" h="41300" extrusionOk="0">
                  <a:moveTo>
                    <a:pt x="1" y="0"/>
                  </a:moveTo>
                  <a:lnTo>
                    <a:pt x="1" y="41300"/>
                  </a:lnTo>
                  <a:lnTo>
                    <a:pt x="7144" y="41300"/>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2" name="Shape 452"/>
            <p:cNvSpPr/>
            <p:nvPr/>
          </p:nvSpPr>
          <p:spPr>
            <a:xfrm>
              <a:off x="1685920" y="4175488"/>
              <a:ext cx="230400" cy="968000"/>
            </a:xfrm>
            <a:custGeom>
              <a:avLst/>
              <a:gdLst/>
              <a:ahLst/>
              <a:cxnLst/>
              <a:rect l="0" t="0" r="0" b="0"/>
              <a:pathLst>
                <a:path w="7200" h="30250" extrusionOk="0">
                  <a:moveTo>
                    <a:pt x="0" y="1"/>
                  </a:moveTo>
                  <a:lnTo>
                    <a:pt x="0" y="30250"/>
                  </a:lnTo>
                  <a:lnTo>
                    <a:pt x="7200" y="3025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3" name="Shape 453"/>
            <p:cNvSpPr/>
            <p:nvPr/>
          </p:nvSpPr>
          <p:spPr>
            <a:xfrm>
              <a:off x="1962720" y="3939744"/>
              <a:ext cx="230432" cy="1203744"/>
            </a:xfrm>
            <a:custGeom>
              <a:avLst/>
              <a:gdLst/>
              <a:ahLst/>
              <a:cxnLst/>
              <a:rect l="0" t="0" r="0" b="0"/>
              <a:pathLst>
                <a:path w="7201" h="37617" extrusionOk="0">
                  <a:moveTo>
                    <a:pt x="1" y="1"/>
                  </a:moveTo>
                  <a:lnTo>
                    <a:pt x="1"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4" name="Shape 454"/>
            <p:cNvSpPr/>
            <p:nvPr/>
          </p:nvSpPr>
          <p:spPr>
            <a:xfrm>
              <a:off x="2239552" y="4355872"/>
              <a:ext cx="230400" cy="787616"/>
            </a:xfrm>
            <a:custGeom>
              <a:avLst/>
              <a:gdLst/>
              <a:ahLst/>
              <a:cxnLst/>
              <a:rect l="0" t="0" r="0" b="0"/>
              <a:pathLst>
                <a:path w="7200" h="24613" extrusionOk="0">
                  <a:moveTo>
                    <a:pt x="0" y="1"/>
                  </a:moveTo>
                  <a:lnTo>
                    <a:pt x="0" y="24613"/>
                  </a:lnTo>
                  <a:lnTo>
                    <a:pt x="7200" y="24613"/>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5" name="Shape 455"/>
            <p:cNvSpPr/>
            <p:nvPr/>
          </p:nvSpPr>
          <p:spPr>
            <a:xfrm>
              <a:off x="25163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6" name="Shape 456"/>
            <p:cNvSpPr/>
            <p:nvPr/>
          </p:nvSpPr>
          <p:spPr>
            <a:xfrm>
              <a:off x="2794976" y="4175488"/>
              <a:ext cx="228640" cy="968000"/>
            </a:xfrm>
            <a:custGeom>
              <a:avLst/>
              <a:gdLst/>
              <a:ahLst/>
              <a:cxnLst/>
              <a:rect l="0" t="0" r="0" b="0"/>
              <a:pathLst>
                <a:path w="7145" h="30250" extrusionOk="0">
                  <a:moveTo>
                    <a:pt x="1" y="1"/>
                  </a:moveTo>
                  <a:lnTo>
                    <a:pt x="1" y="30250"/>
                  </a:lnTo>
                  <a:lnTo>
                    <a:pt x="7144" y="3025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7" name="Shape 457"/>
            <p:cNvSpPr/>
            <p:nvPr/>
          </p:nvSpPr>
          <p:spPr>
            <a:xfrm>
              <a:off x="3071808" y="3659360"/>
              <a:ext cx="230400" cy="1484128"/>
            </a:xfrm>
            <a:custGeom>
              <a:avLst/>
              <a:gdLst/>
              <a:ahLst/>
              <a:cxnLst/>
              <a:rect l="0" t="0" r="0" b="0"/>
              <a:pathLst>
                <a:path w="7200" h="46379" extrusionOk="0">
                  <a:moveTo>
                    <a:pt x="0" y="1"/>
                  </a:moveTo>
                  <a:lnTo>
                    <a:pt x="0" y="46379"/>
                  </a:lnTo>
                  <a:lnTo>
                    <a:pt x="7200" y="46379"/>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8" name="Shape 458"/>
            <p:cNvSpPr/>
            <p:nvPr/>
          </p:nvSpPr>
          <p:spPr>
            <a:xfrm>
              <a:off x="3348608"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59" name="Shape 459"/>
            <p:cNvSpPr/>
            <p:nvPr/>
          </p:nvSpPr>
          <p:spPr>
            <a:xfrm>
              <a:off x="3625440"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0" name="Shape 460"/>
            <p:cNvSpPr/>
            <p:nvPr/>
          </p:nvSpPr>
          <p:spPr>
            <a:xfrm>
              <a:off x="3904032" y="4491616"/>
              <a:ext cx="228640" cy="651872"/>
            </a:xfrm>
            <a:custGeom>
              <a:avLst/>
              <a:gdLst/>
              <a:ahLst/>
              <a:cxnLst/>
              <a:rect l="0" t="0" r="0" b="0"/>
              <a:pathLst>
                <a:path w="7145" h="20371" extrusionOk="0">
                  <a:moveTo>
                    <a:pt x="1" y="0"/>
                  </a:moveTo>
                  <a:lnTo>
                    <a:pt x="1" y="20371"/>
                  </a:lnTo>
                  <a:lnTo>
                    <a:pt x="7145" y="20371"/>
                  </a:lnTo>
                  <a:lnTo>
                    <a:pt x="7145"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1" name="Shape 461"/>
            <p:cNvSpPr/>
            <p:nvPr/>
          </p:nvSpPr>
          <p:spPr>
            <a:xfrm>
              <a:off x="4180864" y="4284448"/>
              <a:ext cx="230432" cy="859040"/>
            </a:xfrm>
            <a:custGeom>
              <a:avLst/>
              <a:gdLst/>
              <a:ahLst/>
              <a:cxnLst/>
              <a:rect l="0" t="0" r="0" b="0"/>
              <a:pathLst>
                <a:path w="7201" h="26845" extrusionOk="0">
                  <a:moveTo>
                    <a:pt x="0" y="0"/>
                  </a:moveTo>
                  <a:lnTo>
                    <a:pt x="0" y="26845"/>
                  </a:lnTo>
                  <a:lnTo>
                    <a:pt x="7200" y="26845"/>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2" name="Shape 462"/>
            <p:cNvSpPr/>
            <p:nvPr/>
          </p:nvSpPr>
          <p:spPr>
            <a:xfrm>
              <a:off x="4457696" y="4004032"/>
              <a:ext cx="230400" cy="1139456"/>
            </a:xfrm>
            <a:custGeom>
              <a:avLst/>
              <a:gdLst/>
              <a:ahLst/>
              <a:cxnLst/>
              <a:rect l="0" t="0" r="0" b="0"/>
              <a:pathLst>
                <a:path w="7200" h="35608" extrusionOk="0">
                  <a:moveTo>
                    <a:pt x="0" y="1"/>
                  </a:moveTo>
                  <a:lnTo>
                    <a:pt x="0" y="35608"/>
                  </a:lnTo>
                  <a:lnTo>
                    <a:pt x="7200" y="35608"/>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3" name="Shape 463"/>
            <p:cNvSpPr/>
            <p:nvPr/>
          </p:nvSpPr>
          <p:spPr>
            <a:xfrm>
              <a:off x="4734496" y="3821888"/>
              <a:ext cx="230432" cy="1321600"/>
            </a:xfrm>
            <a:custGeom>
              <a:avLst/>
              <a:gdLst/>
              <a:ahLst/>
              <a:cxnLst/>
              <a:rect l="0" t="0" r="0" b="0"/>
              <a:pathLst>
                <a:path w="7201" h="41300" extrusionOk="0">
                  <a:moveTo>
                    <a:pt x="1" y="0"/>
                  </a:moveTo>
                  <a:lnTo>
                    <a:pt x="1"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4" name="Shape 464"/>
            <p:cNvSpPr/>
            <p:nvPr/>
          </p:nvSpPr>
          <p:spPr>
            <a:xfrm>
              <a:off x="50113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5" name="Shape 465"/>
            <p:cNvSpPr/>
            <p:nvPr/>
          </p:nvSpPr>
          <p:spPr>
            <a:xfrm>
              <a:off x="5289920" y="3939744"/>
              <a:ext cx="228640" cy="1203744"/>
            </a:xfrm>
            <a:custGeom>
              <a:avLst/>
              <a:gdLst/>
              <a:ahLst/>
              <a:cxnLst/>
              <a:rect l="0" t="0" r="0" b="0"/>
              <a:pathLst>
                <a:path w="7145" h="37617" extrusionOk="0">
                  <a:moveTo>
                    <a:pt x="1" y="1"/>
                  </a:moveTo>
                  <a:lnTo>
                    <a:pt x="1" y="37617"/>
                  </a:lnTo>
                  <a:lnTo>
                    <a:pt x="7145" y="37617"/>
                  </a:lnTo>
                  <a:lnTo>
                    <a:pt x="7145"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6" name="Shape 466"/>
            <p:cNvSpPr/>
            <p:nvPr/>
          </p:nvSpPr>
          <p:spPr>
            <a:xfrm>
              <a:off x="5566752" y="3704000"/>
              <a:ext cx="230432" cy="1439488"/>
            </a:xfrm>
            <a:custGeom>
              <a:avLst/>
              <a:gdLst/>
              <a:ahLst/>
              <a:cxnLst/>
              <a:rect l="0" t="0" r="0" b="0"/>
              <a:pathLst>
                <a:path w="7201" h="44984" extrusionOk="0">
                  <a:moveTo>
                    <a:pt x="0" y="1"/>
                  </a:moveTo>
                  <a:lnTo>
                    <a:pt x="0" y="44984"/>
                  </a:lnTo>
                  <a:lnTo>
                    <a:pt x="7200" y="44984"/>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7" name="Shape 467"/>
            <p:cNvSpPr/>
            <p:nvPr/>
          </p:nvSpPr>
          <p:spPr>
            <a:xfrm>
              <a:off x="5843584" y="3821888"/>
              <a:ext cx="230400" cy="1321600"/>
            </a:xfrm>
            <a:custGeom>
              <a:avLst/>
              <a:gdLst/>
              <a:ahLst/>
              <a:cxnLst/>
              <a:rect l="0" t="0" r="0" b="0"/>
              <a:pathLst>
                <a:path w="7200" h="41300" extrusionOk="0">
                  <a:moveTo>
                    <a:pt x="0" y="0"/>
                  </a:moveTo>
                  <a:lnTo>
                    <a:pt x="0" y="41300"/>
                  </a:lnTo>
                  <a:lnTo>
                    <a:pt x="7200" y="4130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8" name="Shape 468"/>
            <p:cNvSpPr/>
            <p:nvPr/>
          </p:nvSpPr>
          <p:spPr>
            <a:xfrm>
              <a:off x="6120384" y="4329088"/>
              <a:ext cx="230432" cy="814400"/>
            </a:xfrm>
            <a:custGeom>
              <a:avLst/>
              <a:gdLst/>
              <a:ahLst/>
              <a:cxnLst/>
              <a:rect l="0" t="0" r="0" b="0"/>
              <a:pathLst>
                <a:path w="7201" h="25450" extrusionOk="0">
                  <a:moveTo>
                    <a:pt x="1" y="0"/>
                  </a:moveTo>
                  <a:lnTo>
                    <a:pt x="1" y="25450"/>
                  </a:lnTo>
                  <a:lnTo>
                    <a:pt x="7200" y="2545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9" name="Shape 469"/>
            <p:cNvSpPr/>
            <p:nvPr/>
          </p:nvSpPr>
          <p:spPr>
            <a:xfrm>
              <a:off x="6399008" y="4120128"/>
              <a:ext cx="228608" cy="1023360"/>
            </a:xfrm>
            <a:custGeom>
              <a:avLst/>
              <a:gdLst/>
              <a:ahLst/>
              <a:cxnLst/>
              <a:rect l="0" t="0" r="0" b="0"/>
              <a:pathLst>
                <a:path w="7144" h="31980" extrusionOk="0">
                  <a:moveTo>
                    <a:pt x="0" y="1"/>
                  </a:moveTo>
                  <a:lnTo>
                    <a:pt x="0" y="31980"/>
                  </a:lnTo>
                  <a:lnTo>
                    <a:pt x="7144" y="31980"/>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0" name="Shape 470"/>
            <p:cNvSpPr/>
            <p:nvPr/>
          </p:nvSpPr>
          <p:spPr>
            <a:xfrm>
              <a:off x="6675808" y="4538048"/>
              <a:ext cx="230432" cy="605440"/>
            </a:xfrm>
            <a:custGeom>
              <a:avLst/>
              <a:gdLst/>
              <a:ahLst/>
              <a:cxnLst/>
              <a:rect l="0" t="0" r="0" b="0"/>
              <a:pathLst>
                <a:path w="7201" h="18920" extrusionOk="0">
                  <a:moveTo>
                    <a:pt x="1" y="0"/>
                  </a:moveTo>
                  <a:lnTo>
                    <a:pt x="1" y="18920"/>
                  </a:lnTo>
                  <a:lnTo>
                    <a:pt x="7200" y="18920"/>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1" name="Shape 471"/>
            <p:cNvSpPr/>
            <p:nvPr/>
          </p:nvSpPr>
          <p:spPr>
            <a:xfrm>
              <a:off x="6952640" y="3939744"/>
              <a:ext cx="230432" cy="1203744"/>
            </a:xfrm>
            <a:custGeom>
              <a:avLst/>
              <a:gdLst/>
              <a:ahLst/>
              <a:cxnLst/>
              <a:rect l="0" t="0" r="0" b="0"/>
              <a:pathLst>
                <a:path w="7201"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2" name="Shape 472"/>
            <p:cNvSpPr/>
            <p:nvPr/>
          </p:nvSpPr>
          <p:spPr>
            <a:xfrm>
              <a:off x="7229472" y="4220160"/>
              <a:ext cx="230400" cy="923328"/>
            </a:xfrm>
            <a:custGeom>
              <a:avLst/>
              <a:gdLst/>
              <a:ahLst/>
              <a:cxnLst/>
              <a:rect l="0" t="0" r="0" b="0"/>
              <a:pathLst>
                <a:path w="7200" h="28854" extrusionOk="0">
                  <a:moveTo>
                    <a:pt x="0" y="0"/>
                  </a:moveTo>
                  <a:lnTo>
                    <a:pt x="0" y="28854"/>
                  </a:lnTo>
                  <a:lnTo>
                    <a:pt x="7200" y="28854"/>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3" name="Shape 473"/>
            <p:cNvSpPr/>
            <p:nvPr/>
          </p:nvSpPr>
          <p:spPr>
            <a:xfrm>
              <a:off x="7506272" y="3768288"/>
              <a:ext cx="230432" cy="1375200"/>
            </a:xfrm>
            <a:custGeom>
              <a:avLst/>
              <a:gdLst/>
              <a:ahLst/>
              <a:cxnLst/>
              <a:rect l="0" t="0" r="0" b="0"/>
              <a:pathLst>
                <a:path w="7201" h="42975" extrusionOk="0">
                  <a:moveTo>
                    <a:pt x="1" y="1"/>
                  </a:moveTo>
                  <a:lnTo>
                    <a:pt x="1" y="42975"/>
                  </a:lnTo>
                  <a:lnTo>
                    <a:pt x="7200" y="42975"/>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4" name="Shape 474"/>
            <p:cNvSpPr/>
            <p:nvPr/>
          </p:nvSpPr>
          <p:spPr>
            <a:xfrm>
              <a:off x="7784896" y="4004032"/>
              <a:ext cx="228608" cy="1139456"/>
            </a:xfrm>
            <a:custGeom>
              <a:avLst/>
              <a:gdLst/>
              <a:ahLst/>
              <a:cxnLst/>
              <a:rect l="0" t="0" r="0" b="0"/>
              <a:pathLst>
                <a:path w="7144" h="35608" extrusionOk="0">
                  <a:moveTo>
                    <a:pt x="0" y="1"/>
                  </a:moveTo>
                  <a:lnTo>
                    <a:pt x="0" y="35608"/>
                  </a:lnTo>
                  <a:lnTo>
                    <a:pt x="7144" y="35608"/>
                  </a:lnTo>
                  <a:lnTo>
                    <a:pt x="7144"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5" name="Shape 475"/>
            <p:cNvSpPr/>
            <p:nvPr/>
          </p:nvSpPr>
          <p:spPr>
            <a:xfrm>
              <a:off x="8061696" y="3596864"/>
              <a:ext cx="230432" cy="1546624"/>
            </a:xfrm>
            <a:custGeom>
              <a:avLst/>
              <a:gdLst/>
              <a:ahLst/>
              <a:cxnLst/>
              <a:rect l="0" t="0" r="0" b="0"/>
              <a:pathLst>
                <a:path w="7201" h="48332" extrusionOk="0">
                  <a:moveTo>
                    <a:pt x="1" y="0"/>
                  </a:moveTo>
                  <a:lnTo>
                    <a:pt x="1" y="48332"/>
                  </a:lnTo>
                  <a:lnTo>
                    <a:pt x="7200" y="48332"/>
                  </a:lnTo>
                  <a:lnTo>
                    <a:pt x="7200"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6" name="Shape 476"/>
            <p:cNvSpPr/>
            <p:nvPr/>
          </p:nvSpPr>
          <p:spPr>
            <a:xfrm>
              <a:off x="8338528" y="3514688"/>
              <a:ext cx="230400" cy="1628800"/>
            </a:xfrm>
            <a:custGeom>
              <a:avLst/>
              <a:gdLst/>
              <a:ahLst/>
              <a:cxnLst/>
              <a:rect l="0" t="0" r="0" b="0"/>
              <a:pathLst>
                <a:path w="7200" h="50900" extrusionOk="0">
                  <a:moveTo>
                    <a:pt x="0" y="1"/>
                  </a:moveTo>
                  <a:lnTo>
                    <a:pt x="0" y="50900"/>
                  </a:lnTo>
                  <a:lnTo>
                    <a:pt x="7200" y="50900"/>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7" name="Shape 477"/>
            <p:cNvSpPr/>
            <p:nvPr/>
          </p:nvSpPr>
          <p:spPr>
            <a:xfrm>
              <a:off x="8615360" y="3939744"/>
              <a:ext cx="230400" cy="1203744"/>
            </a:xfrm>
            <a:custGeom>
              <a:avLst/>
              <a:gdLst/>
              <a:ahLst/>
              <a:cxnLst/>
              <a:rect l="0" t="0" r="0" b="0"/>
              <a:pathLst>
                <a:path w="7200" h="37617" extrusionOk="0">
                  <a:moveTo>
                    <a:pt x="0" y="1"/>
                  </a:moveTo>
                  <a:lnTo>
                    <a:pt x="0" y="37617"/>
                  </a:lnTo>
                  <a:lnTo>
                    <a:pt x="7200" y="37617"/>
                  </a:lnTo>
                  <a:lnTo>
                    <a:pt x="7200"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8" name="Shape 478"/>
            <p:cNvSpPr/>
            <p:nvPr/>
          </p:nvSpPr>
          <p:spPr>
            <a:xfrm>
              <a:off x="8893952" y="3596864"/>
              <a:ext cx="228640" cy="1546624"/>
            </a:xfrm>
            <a:custGeom>
              <a:avLst/>
              <a:gdLst/>
              <a:ahLst/>
              <a:cxnLst/>
              <a:rect l="0" t="0" r="0" b="0"/>
              <a:pathLst>
                <a:path w="7145" h="48332" extrusionOk="0">
                  <a:moveTo>
                    <a:pt x="1" y="0"/>
                  </a:moveTo>
                  <a:lnTo>
                    <a:pt x="1" y="48332"/>
                  </a:lnTo>
                  <a:lnTo>
                    <a:pt x="7144" y="48332"/>
                  </a:lnTo>
                  <a:lnTo>
                    <a:pt x="7144"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479" name="Shape 479"/>
          <p:cNvGrpSpPr/>
          <p:nvPr/>
        </p:nvGrpSpPr>
        <p:grpSpPr>
          <a:xfrm>
            <a:off x="28550" y="4360998"/>
            <a:ext cx="9094048" cy="782671"/>
            <a:chOff x="28544" y="4157632"/>
            <a:chExt cx="9094048" cy="985856"/>
          </a:xfrm>
        </p:grpSpPr>
        <p:sp>
          <p:nvSpPr>
            <p:cNvPr id="480" name="Shape 480"/>
            <p:cNvSpPr/>
            <p:nvPr/>
          </p:nvSpPr>
          <p:spPr>
            <a:xfrm>
              <a:off x="435744" y="4782720"/>
              <a:ext cx="92896" cy="360768"/>
            </a:xfrm>
            <a:custGeom>
              <a:avLst/>
              <a:gdLst/>
              <a:ahLst/>
              <a:cxnLst/>
              <a:rect l="0" t="0" r="0" b="0"/>
              <a:pathLst>
                <a:path w="2903" h="11274" extrusionOk="0">
                  <a:moveTo>
                    <a:pt x="1" y="0"/>
                  </a:moveTo>
                  <a:lnTo>
                    <a:pt x="1" y="11274"/>
                  </a:lnTo>
                  <a:lnTo>
                    <a:pt x="2903" y="11274"/>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1" name="Shape 481"/>
            <p:cNvSpPr/>
            <p:nvPr/>
          </p:nvSpPr>
          <p:spPr>
            <a:xfrm>
              <a:off x="300032" y="4638048"/>
              <a:ext cx="92896" cy="505440"/>
            </a:xfrm>
            <a:custGeom>
              <a:avLst/>
              <a:gdLst/>
              <a:ahLst/>
              <a:cxnLst/>
              <a:rect l="0" t="0" r="0" b="0"/>
              <a:pathLst>
                <a:path w="2903" h="15795" extrusionOk="0">
                  <a:moveTo>
                    <a:pt x="0" y="1"/>
                  </a:moveTo>
                  <a:lnTo>
                    <a:pt x="0" y="15795"/>
                  </a:lnTo>
                  <a:lnTo>
                    <a:pt x="2902" y="15795"/>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2" name="Shape 482"/>
            <p:cNvSpPr/>
            <p:nvPr/>
          </p:nvSpPr>
          <p:spPr>
            <a:xfrm>
              <a:off x="164288" y="4571968"/>
              <a:ext cx="92896" cy="571520"/>
            </a:xfrm>
            <a:custGeom>
              <a:avLst/>
              <a:gdLst/>
              <a:ahLst/>
              <a:cxnLst/>
              <a:rect l="0" t="0" r="0" b="0"/>
              <a:pathLst>
                <a:path w="2903" h="17860" extrusionOk="0">
                  <a:moveTo>
                    <a:pt x="1" y="1"/>
                  </a:moveTo>
                  <a:lnTo>
                    <a:pt x="1" y="17860"/>
                  </a:lnTo>
                  <a:lnTo>
                    <a:pt x="2903" y="17860"/>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3" name="Shape 483"/>
            <p:cNvSpPr/>
            <p:nvPr/>
          </p:nvSpPr>
          <p:spPr>
            <a:xfrm>
              <a:off x="28544" y="4739840"/>
              <a:ext cx="92928" cy="403648"/>
            </a:xfrm>
            <a:custGeom>
              <a:avLst/>
              <a:gdLst/>
              <a:ahLst/>
              <a:cxnLst/>
              <a:rect l="0" t="0" r="0" b="0"/>
              <a:pathLst>
                <a:path w="2904" h="12614" extrusionOk="0">
                  <a:moveTo>
                    <a:pt x="1" y="1"/>
                  </a:moveTo>
                  <a:lnTo>
                    <a:pt x="1" y="12614"/>
                  </a:lnTo>
                  <a:lnTo>
                    <a:pt x="2903" y="12614"/>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4" name="Shape 484"/>
            <p:cNvSpPr/>
            <p:nvPr/>
          </p:nvSpPr>
          <p:spPr>
            <a:xfrm>
              <a:off x="712576"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5" name="Shape 485"/>
            <p:cNvSpPr/>
            <p:nvPr/>
          </p:nvSpPr>
          <p:spPr>
            <a:xfrm>
              <a:off x="576832" y="4752352"/>
              <a:ext cx="94688" cy="391136"/>
            </a:xfrm>
            <a:custGeom>
              <a:avLst/>
              <a:gdLst/>
              <a:ahLst/>
              <a:cxnLst/>
              <a:rect l="0" t="0" r="0" b="0"/>
              <a:pathLst>
                <a:path w="2959" h="12223" extrusionOk="0">
                  <a:moveTo>
                    <a:pt x="1" y="1"/>
                  </a:moveTo>
                  <a:lnTo>
                    <a:pt x="1" y="12223"/>
                  </a:lnTo>
                  <a:lnTo>
                    <a:pt x="2959" y="12223"/>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6" name="Shape 486"/>
            <p:cNvSpPr/>
            <p:nvPr/>
          </p:nvSpPr>
          <p:spPr>
            <a:xfrm>
              <a:off x="989408" y="4386240"/>
              <a:ext cx="94656" cy="757248"/>
            </a:xfrm>
            <a:custGeom>
              <a:avLst/>
              <a:gdLst/>
              <a:ahLst/>
              <a:cxnLst/>
              <a:rect l="0" t="0" r="0" b="0"/>
              <a:pathLst>
                <a:path w="2958"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7" name="Shape 487"/>
            <p:cNvSpPr/>
            <p:nvPr/>
          </p:nvSpPr>
          <p:spPr>
            <a:xfrm>
              <a:off x="853664" y="4500544"/>
              <a:ext cx="94688" cy="642944"/>
            </a:xfrm>
            <a:custGeom>
              <a:avLst/>
              <a:gdLst/>
              <a:ahLst/>
              <a:cxnLst/>
              <a:rect l="0" t="0" r="0" b="0"/>
              <a:pathLst>
                <a:path w="2959" h="20092" extrusionOk="0">
                  <a:moveTo>
                    <a:pt x="0" y="0"/>
                  </a:moveTo>
                  <a:lnTo>
                    <a:pt x="0" y="20092"/>
                  </a:lnTo>
                  <a:lnTo>
                    <a:pt x="2958" y="2009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8" name="Shape 488"/>
            <p:cNvSpPr/>
            <p:nvPr/>
          </p:nvSpPr>
          <p:spPr>
            <a:xfrm>
              <a:off x="1266208"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9" name="Shape 489"/>
            <p:cNvSpPr/>
            <p:nvPr/>
          </p:nvSpPr>
          <p:spPr>
            <a:xfrm>
              <a:off x="1130496" y="4518400"/>
              <a:ext cx="94688" cy="625088"/>
            </a:xfrm>
            <a:custGeom>
              <a:avLst/>
              <a:gdLst/>
              <a:ahLst/>
              <a:cxnLst/>
              <a:rect l="0" t="0" r="0" b="0"/>
              <a:pathLst>
                <a:path w="2959" h="19534" extrusionOk="0">
                  <a:moveTo>
                    <a:pt x="0" y="0"/>
                  </a:moveTo>
                  <a:lnTo>
                    <a:pt x="0" y="19534"/>
                  </a:lnTo>
                  <a:lnTo>
                    <a:pt x="2958" y="1953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0" name="Shape 490"/>
            <p:cNvSpPr/>
            <p:nvPr/>
          </p:nvSpPr>
          <p:spPr>
            <a:xfrm>
              <a:off x="15430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1" name="Shape 491"/>
            <p:cNvSpPr/>
            <p:nvPr/>
          </p:nvSpPr>
          <p:spPr>
            <a:xfrm>
              <a:off x="1407296" y="4721984"/>
              <a:ext cx="94688" cy="421504"/>
            </a:xfrm>
            <a:custGeom>
              <a:avLst/>
              <a:gdLst/>
              <a:ahLst/>
              <a:cxnLst/>
              <a:rect l="0" t="0" r="0" b="0"/>
              <a:pathLst>
                <a:path w="2959" h="13172" extrusionOk="0">
                  <a:moveTo>
                    <a:pt x="1" y="1"/>
                  </a:moveTo>
                  <a:lnTo>
                    <a:pt x="1" y="13172"/>
                  </a:lnTo>
                  <a:lnTo>
                    <a:pt x="2959" y="1317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2" name="Shape 492"/>
            <p:cNvSpPr/>
            <p:nvPr/>
          </p:nvSpPr>
          <p:spPr>
            <a:xfrm>
              <a:off x="1821632" y="4457664"/>
              <a:ext cx="92896" cy="685824"/>
            </a:xfrm>
            <a:custGeom>
              <a:avLst/>
              <a:gdLst/>
              <a:ahLst/>
              <a:cxnLst/>
              <a:rect l="0" t="0" r="0" b="0"/>
              <a:pathLst>
                <a:path w="2903" h="21432" extrusionOk="0">
                  <a:moveTo>
                    <a:pt x="1" y="1"/>
                  </a:moveTo>
                  <a:lnTo>
                    <a:pt x="1" y="21432"/>
                  </a:lnTo>
                  <a:lnTo>
                    <a:pt x="2903" y="21432"/>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3" name="Shape 493"/>
            <p:cNvSpPr/>
            <p:nvPr/>
          </p:nvSpPr>
          <p:spPr>
            <a:xfrm>
              <a:off x="1685920"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4" name="Shape 494"/>
            <p:cNvSpPr/>
            <p:nvPr/>
          </p:nvSpPr>
          <p:spPr>
            <a:xfrm>
              <a:off x="2098464"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5" name="Shape 495"/>
            <p:cNvSpPr/>
            <p:nvPr/>
          </p:nvSpPr>
          <p:spPr>
            <a:xfrm>
              <a:off x="1962720"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6" name="Shape 496"/>
            <p:cNvSpPr/>
            <p:nvPr/>
          </p:nvSpPr>
          <p:spPr>
            <a:xfrm>
              <a:off x="2375296" y="4711264"/>
              <a:ext cx="94656" cy="432224"/>
            </a:xfrm>
            <a:custGeom>
              <a:avLst/>
              <a:gdLst/>
              <a:ahLst/>
              <a:cxnLst/>
              <a:rect l="0" t="0" r="0" b="0"/>
              <a:pathLst>
                <a:path w="2958" h="13507" extrusionOk="0">
                  <a:moveTo>
                    <a:pt x="0" y="1"/>
                  </a:moveTo>
                  <a:lnTo>
                    <a:pt x="0" y="13507"/>
                  </a:lnTo>
                  <a:lnTo>
                    <a:pt x="2958" y="1350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7" name="Shape 497"/>
            <p:cNvSpPr/>
            <p:nvPr/>
          </p:nvSpPr>
          <p:spPr>
            <a:xfrm>
              <a:off x="2239552" y="4536256"/>
              <a:ext cx="94688" cy="607232"/>
            </a:xfrm>
            <a:custGeom>
              <a:avLst/>
              <a:gdLst/>
              <a:ahLst/>
              <a:cxnLst/>
              <a:rect l="0" t="0" r="0" b="0"/>
              <a:pathLst>
                <a:path w="2959" h="18976" extrusionOk="0">
                  <a:moveTo>
                    <a:pt x="0" y="0"/>
                  </a:moveTo>
                  <a:lnTo>
                    <a:pt x="0" y="18976"/>
                  </a:lnTo>
                  <a:lnTo>
                    <a:pt x="2958" y="18976"/>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8" name="Shape 498"/>
            <p:cNvSpPr/>
            <p:nvPr/>
          </p:nvSpPr>
          <p:spPr>
            <a:xfrm>
              <a:off x="2652096" y="4704128"/>
              <a:ext cx="94688" cy="439360"/>
            </a:xfrm>
            <a:custGeom>
              <a:avLst/>
              <a:gdLst/>
              <a:ahLst/>
              <a:cxnLst/>
              <a:rect l="0" t="0" r="0" b="0"/>
              <a:pathLst>
                <a:path w="2959" h="13730" extrusionOk="0">
                  <a:moveTo>
                    <a:pt x="1" y="1"/>
                  </a:moveTo>
                  <a:lnTo>
                    <a:pt x="1" y="13730"/>
                  </a:lnTo>
                  <a:lnTo>
                    <a:pt x="2959" y="1373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9" name="Shape 499"/>
            <p:cNvSpPr/>
            <p:nvPr/>
          </p:nvSpPr>
          <p:spPr>
            <a:xfrm>
              <a:off x="2516384" y="4764864"/>
              <a:ext cx="94688" cy="378624"/>
            </a:xfrm>
            <a:custGeom>
              <a:avLst/>
              <a:gdLst/>
              <a:ahLst/>
              <a:cxnLst/>
              <a:rect l="0" t="0" r="0" b="0"/>
              <a:pathLst>
                <a:path w="2959" h="11832" extrusionOk="0">
                  <a:moveTo>
                    <a:pt x="0" y="0"/>
                  </a:moveTo>
                  <a:lnTo>
                    <a:pt x="0" y="11832"/>
                  </a:lnTo>
                  <a:lnTo>
                    <a:pt x="2958" y="11832"/>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0" name="Shape 500"/>
            <p:cNvSpPr/>
            <p:nvPr/>
          </p:nvSpPr>
          <p:spPr>
            <a:xfrm>
              <a:off x="2930720" y="4421952"/>
              <a:ext cx="92896" cy="721536"/>
            </a:xfrm>
            <a:custGeom>
              <a:avLst/>
              <a:gdLst/>
              <a:ahLst/>
              <a:cxnLst/>
              <a:rect l="0" t="0" r="0" b="0"/>
              <a:pathLst>
                <a:path w="2903" h="22548" extrusionOk="0">
                  <a:moveTo>
                    <a:pt x="0" y="1"/>
                  </a:moveTo>
                  <a:lnTo>
                    <a:pt x="0" y="22548"/>
                  </a:lnTo>
                  <a:lnTo>
                    <a:pt x="2902" y="22548"/>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1" name="Shape 501"/>
            <p:cNvSpPr/>
            <p:nvPr/>
          </p:nvSpPr>
          <p:spPr>
            <a:xfrm>
              <a:off x="2794976" y="4638048"/>
              <a:ext cx="92896" cy="505440"/>
            </a:xfrm>
            <a:custGeom>
              <a:avLst/>
              <a:gdLst/>
              <a:ahLst/>
              <a:cxnLst/>
              <a:rect l="0" t="0" r="0" b="0"/>
              <a:pathLst>
                <a:path w="2903" h="15795" extrusionOk="0">
                  <a:moveTo>
                    <a:pt x="1" y="1"/>
                  </a:moveTo>
                  <a:lnTo>
                    <a:pt x="1" y="15795"/>
                  </a:lnTo>
                  <a:lnTo>
                    <a:pt x="2903" y="1579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2" name="Shape 502"/>
            <p:cNvSpPr/>
            <p:nvPr/>
          </p:nvSpPr>
          <p:spPr>
            <a:xfrm>
              <a:off x="3207520" y="4386240"/>
              <a:ext cx="94688" cy="757248"/>
            </a:xfrm>
            <a:custGeom>
              <a:avLst/>
              <a:gdLst/>
              <a:ahLst/>
              <a:cxnLst/>
              <a:rect l="0" t="0" r="0" b="0"/>
              <a:pathLst>
                <a:path w="2959" h="23664" extrusionOk="0">
                  <a:moveTo>
                    <a:pt x="1" y="0"/>
                  </a:moveTo>
                  <a:lnTo>
                    <a:pt x="1" y="23664"/>
                  </a:lnTo>
                  <a:lnTo>
                    <a:pt x="2959" y="23664"/>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3" name="Shape 503"/>
            <p:cNvSpPr/>
            <p:nvPr/>
          </p:nvSpPr>
          <p:spPr>
            <a:xfrm>
              <a:off x="3071808" y="4314784"/>
              <a:ext cx="94688" cy="828704"/>
            </a:xfrm>
            <a:custGeom>
              <a:avLst/>
              <a:gdLst/>
              <a:ahLst/>
              <a:cxnLst/>
              <a:rect l="0" t="0" r="0" b="0"/>
              <a:pathLst>
                <a:path w="2959" h="25897" extrusionOk="0">
                  <a:moveTo>
                    <a:pt x="0" y="1"/>
                  </a:moveTo>
                  <a:lnTo>
                    <a:pt x="0" y="25897"/>
                  </a:lnTo>
                  <a:lnTo>
                    <a:pt x="2958" y="25897"/>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4" name="Shape 504"/>
            <p:cNvSpPr/>
            <p:nvPr/>
          </p:nvSpPr>
          <p:spPr>
            <a:xfrm>
              <a:off x="3484352"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5" name="Shape 505"/>
            <p:cNvSpPr/>
            <p:nvPr/>
          </p:nvSpPr>
          <p:spPr>
            <a:xfrm>
              <a:off x="3348608" y="4314784"/>
              <a:ext cx="94688" cy="828704"/>
            </a:xfrm>
            <a:custGeom>
              <a:avLst/>
              <a:gdLst/>
              <a:ahLst/>
              <a:cxnLst/>
              <a:rect l="0" t="0" r="0" b="0"/>
              <a:pathLst>
                <a:path w="2959" h="25897" extrusionOk="0">
                  <a:moveTo>
                    <a:pt x="1" y="1"/>
                  </a:moveTo>
                  <a:lnTo>
                    <a:pt x="1" y="25897"/>
                  </a:lnTo>
                  <a:lnTo>
                    <a:pt x="2959" y="25897"/>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6" name="Shape 506"/>
            <p:cNvSpPr/>
            <p:nvPr/>
          </p:nvSpPr>
          <p:spPr>
            <a:xfrm>
              <a:off x="3761184" y="4739840"/>
              <a:ext cx="94656" cy="403648"/>
            </a:xfrm>
            <a:custGeom>
              <a:avLst/>
              <a:gdLst/>
              <a:ahLst/>
              <a:cxnLst/>
              <a:rect l="0" t="0" r="0" b="0"/>
              <a:pathLst>
                <a:path w="2958"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7" name="Shape 507"/>
            <p:cNvSpPr/>
            <p:nvPr/>
          </p:nvSpPr>
          <p:spPr>
            <a:xfrm>
              <a:off x="3625440" y="4457664"/>
              <a:ext cx="94688" cy="685824"/>
            </a:xfrm>
            <a:custGeom>
              <a:avLst/>
              <a:gdLst/>
              <a:ahLst/>
              <a:cxnLst/>
              <a:rect l="0" t="0" r="0" b="0"/>
              <a:pathLst>
                <a:path w="2959" h="21432" extrusionOk="0">
                  <a:moveTo>
                    <a:pt x="0" y="1"/>
                  </a:moveTo>
                  <a:lnTo>
                    <a:pt x="0" y="21432"/>
                  </a:lnTo>
                  <a:lnTo>
                    <a:pt x="2958" y="2143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8" name="Shape 508"/>
            <p:cNvSpPr/>
            <p:nvPr/>
          </p:nvSpPr>
          <p:spPr>
            <a:xfrm>
              <a:off x="4037984" y="4638048"/>
              <a:ext cx="94688" cy="505440"/>
            </a:xfrm>
            <a:custGeom>
              <a:avLst/>
              <a:gdLst/>
              <a:ahLst/>
              <a:cxnLst/>
              <a:rect l="0" t="0" r="0" b="0"/>
              <a:pathLst>
                <a:path w="2959" h="15795" extrusionOk="0">
                  <a:moveTo>
                    <a:pt x="1" y="1"/>
                  </a:moveTo>
                  <a:lnTo>
                    <a:pt x="1" y="15795"/>
                  </a:lnTo>
                  <a:lnTo>
                    <a:pt x="2959" y="15795"/>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9" name="Shape 509"/>
            <p:cNvSpPr/>
            <p:nvPr/>
          </p:nvSpPr>
          <p:spPr>
            <a:xfrm>
              <a:off x="3902272" y="4836288"/>
              <a:ext cx="94656" cy="307200"/>
            </a:xfrm>
            <a:custGeom>
              <a:avLst/>
              <a:gdLst/>
              <a:ahLst/>
              <a:cxnLst/>
              <a:rect l="0" t="0" r="0" b="0"/>
              <a:pathLst>
                <a:path w="2958" h="9600" extrusionOk="0">
                  <a:moveTo>
                    <a:pt x="0" y="1"/>
                  </a:moveTo>
                  <a:lnTo>
                    <a:pt x="0" y="9600"/>
                  </a:lnTo>
                  <a:lnTo>
                    <a:pt x="2958" y="960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0" name="Shape 510"/>
            <p:cNvSpPr/>
            <p:nvPr/>
          </p:nvSpPr>
          <p:spPr>
            <a:xfrm>
              <a:off x="4316608" y="4638048"/>
              <a:ext cx="94688" cy="505440"/>
            </a:xfrm>
            <a:custGeom>
              <a:avLst/>
              <a:gdLst/>
              <a:ahLst/>
              <a:cxnLst/>
              <a:rect l="0" t="0" r="0" b="0"/>
              <a:pathLst>
                <a:path w="2959" h="15795" extrusionOk="0">
                  <a:moveTo>
                    <a:pt x="0" y="1"/>
                  </a:moveTo>
                  <a:lnTo>
                    <a:pt x="0" y="15795"/>
                  </a:lnTo>
                  <a:lnTo>
                    <a:pt x="2958" y="1579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1" name="Shape 511"/>
            <p:cNvSpPr/>
            <p:nvPr/>
          </p:nvSpPr>
          <p:spPr>
            <a:xfrm>
              <a:off x="418086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2" name="Shape 512"/>
            <p:cNvSpPr/>
            <p:nvPr/>
          </p:nvSpPr>
          <p:spPr>
            <a:xfrm>
              <a:off x="4593408"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3" name="Shape 513"/>
            <p:cNvSpPr/>
            <p:nvPr/>
          </p:nvSpPr>
          <p:spPr>
            <a:xfrm>
              <a:off x="4457696"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4" name="Shape 514"/>
            <p:cNvSpPr/>
            <p:nvPr/>
          </p:nvSpPr>
          <p:spPr>
            <a:xfrm>
              <a:off x="4870240" y="4386240"/>
              <a:ext cx="94688" cy="757248"/>
            </a:xfrm>
            <a:custGeom>
              <a:avLst/>
              <a:gdLst/>
              <a:ahLst/>
              <a:cxnLst/>
              <a:rect l="0" t="0" r="0" b="0"/>
              <a:pathLst>
                <a:path w="2959" h="23664" extrusionOk="0">
                  <a:moveTo>
                    <a:pt x="0" y="0"/>
                  </a:moveTo>
                  <a:lnTo>
                    <a:pt x="0" y="23664"/>
                  </a:lnTo>
                  <a:lnTo>
                    <a:pt x="2958" y="23664"/>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5" name="Shape 515"/>
            <p:cNvSpPr/>
            <p:nvPr/>
          </p:nvSpPr>
          <p:spPr>
            <a:xfrm>
              <a:off x="4734496" y="4457664"/>
              <a:ext cx="94688" cy="685824"/>
            </a:xfrm>
            <a:custGeom>
              <a:avLst/>
              <a:gdLst/>
              <a:ahLst/>
              <a:cxnLst/>
              <a:rect l="0" t="0" r="0" b="0"/>
              <a:pathLst>
                <a:path w="2959" h="21432" extrusionOk="0">
                  <a:moveTo>
                    <a:pt x="1" y="1"/>
                  </a:moveTo>
                  <a:lnTo>
                    <a:pt x="1" y="21432"/>
                  </a:lnTo>
                  <a:lnTo>
                    <a:pt x="2959" y="2143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6" name="Shape 516"/>
            <p:cNvSpPr/>
            <p:nvPr/>
          </p:nvSpPr>
          <p:spPr>
            <a:xfrm>
              <a:off x="5147072" y="4157632"/>
              <a:ext cx="94656" cy="985856"/>
            </a:xfrm>
            <a:custGeom>
              <a:avLst/>
              <a:gdLst/>
              <a:ahLst/>
              <a:cxnLst/>
              <a:rect l="0" t="0" r="0" b="0"/>
              <a:pathLst>
                <a:path w="2958" h="30808" extrusionOk="0">
                  <a:moveTo>
                    <a:pt x="0" y="1"/>
                  </a:moveTo>
                  <a:lnTo>
                    <a:pt x="0" y="30808"/>
                  </a:lnTo>
                  <a:lnTo>
                    <a:pt x="2958" y="30808"/>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7" name="Shape 517"/>
            <p:cNvSpPr/>
            <p:nvPr/>
          </p:nvSpPr>
          <p:spPr>
            <a:xfrm>
              <a:off x="5011328" y="4229088"/>
              <a:ext cx="94688" cy="914400"/>
            </a:xfrm>
            <a:custGeom>
              <a:avLst/>
              <a:gdLst/>
              <a:ahLst/>
              <a:cxnLst/>
              <a:rect l="0" t="0" r="0" b="0"/>
              <a:pathLst>
                <a:path w="2959" h="28575" extrusionOk="0">
                  <a:moveTo>
                    <a:pt x="0" y="0"/>
                  </a:moveTo>
                  <a:lnTo>
                    <a:pt x="0" y="28575"/>
                  </a:lnTo>
                  <a:lnTo>
                    <a:pt x="2958" y="2857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8" name="Shape 518"/>
            <p:cNvSpPr/>
            <p:nvPr/>
          </p:nvSpPr>
          <p:spPr>
            <a:xfrm>
              <a:off x="5425664"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9" name="Shape 519"/>
            <p:cNvSpPr/>
            <p:nvPr/>
          </p:nvSpPr>
          <p:spPr>
            <a:xfrm>
              <a:off x="5289920" y="4277280"/>
              <a:ext cx="94688" cy="866208"/>
            </a:xfrm>
            <a:custGeom>
              <a:avLst/>
              <a:gdLst/>
              <a:ahLst/>
              <a:cxnLst/>
              <a:rect l="0" t="0" r="0" b="0"/>
              <a:pathLst>
                <a:path w="2959" h="27069" extrusionOk="0">
                  <a:moveTo>
                    <a:pt x="1" y="1"/>
                  </a:moveTo>
                  <a:lnTo>
                    <a:pt x="1" y="27069"/>
                  </a:lnTo>
                  <a:lnTo>
                    <a:pt x="2959" y="2706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0" name="Shape 520"/>
            <p:cNvSpPr/>
            <p:nvPr/>
          </p:nvSpPr>
          <p:spPr>
            <a:xfrm>
              <a:off x="5702496" y="4721984"/>
              <a:ext cx="94688" cy="421504"/>
            </a:xfrm>
            <a:custGeom>
              <a:avLst/>
              <a:gdLst/>
              <a:ahLst/>
              <a:cxnLst/>
              <a:rect l="0" t="0" r="0" b="0"/>
              <a:pathLst>
                <a:path w="2959"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1" name="Shape 521"/>
            <p:cNvSpPr/>
            <p:nvPr/>
          </p:nvSpPr>
          <p:spPr>
            <a:xfrm>
              <a:off x="5566752" y="4416608"/>
              <a:ext cx="94688" cy="726880"/>
            </a:xfrm>
            <a:custGeom>
              <a:avLst/>
              <a:gdLst/>
              <a:ahLst/>
              <a:cxnLst/>
              <a:rect l="0" t="0" r="0" b="0"/>
              <a:pathLst>
                <a:path w="2959" h="22715" extrusionOk="0">
                  <a:moveTo>
                    <a:pt x="0" y="0"/>
                  </a:moveTo>
                  <a:lnTo>
                    <a:pt x="0" y="22715"/>
                  </a:lnTo>
                  <a:lnTo>
                    <a:pt x="2958" y="2271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2" name="Shape 522"/>
            <p:cNvSpPr/>
            <p:nvPr/>
          </p:nvSpPr>
          <p:spPr>
            <a:xfrm>
              <a:off x="5979296" y="4571968"/>
              <a:ext cx="94688" cy="571520"/>
            </a:xfrm>
            <a:custGeom>
              <a:avLst/>
              <a:gdLst/>
              <a:ahLst/>
              <a:cxnLst/>
              <a:rect l="0" t="0" r="0" b="0"/>
              <a:pathLst>
                <a:path w="2959" h="17860" extrusionOk="0">
                  <a:moveTo>
                    <a:pt x="1" y="1"/>
                  </a:moveTo>
                  <a:lnTo>
                    <a:pt x="1" y="17860"/>
                  </a:lnTo>
                  <a:lnTo>
                    <a:pt x="2959" y="17860"/>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3" name="Shape 523"/>
            <p:cNvSpPr/>
            <p:nvPr/>
          </p:nvSpPr>
          <p:spPr>
            <a:xfrm>
              <a:off x="5843584" y="4813088"/>
              <a:ext cx="94688" cy="330400"/>
            </a:xfrm>
            <a:custGeom>
              <a:avLst/>
              <a:gdLst/>
              <a:ahLst/>
              <a:cxnLst/>
              <a:rect l="0" t="0" r="0" b="0"/>
              <a:pathLst>
                <a:path w="2959" h="10325" extrusionOk="0">
                  <a:moveTo>
                    <a:pt x="0" y="0"/>
                  </a:moveTo>
                  <a:lnTo>
                    <a:pt x="0" y="10325"/>
                  </a:lnTo>
                  <a:lnTo>
                    <a:pt x="2958" y="10325"/>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4" name="Shape 524"/>
            <p:cNvSpPr/>
            <p:nvPr/>
          </p:nvSpPr>
          <p:spPr>
            <a:xfrm>
              <a:off x="6256128"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5" name="Shape 525"/>
            <p:cNvSpPr/>
            <p:nvPr/>
          </p:nvSpPr>
          <p:spPr>
            <a:xfrm>
              <a:off x="61203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6" name="Shape 526"/>
            <p:cNvSpPr/>
            <p:nvPr/>
          </p:nvSpPr>
          <p:spPr>
            <a:xfrm>
              <a:off x="6534720" y="4505888"/>
              <a:ext cx="92896" cy="637600"/>
            </a:xfrm>
            <a:custGeom>
              <a:avLst/>
              <a:gdLst/>
              <a:ahLst/>
              <a:cxnLst/>
              <a:rect l="0" t="0" r="0" b="0"/>
              <a:pathLst>
                <a:path w="2903" h="19925" extrusionOk="0">
                  <a:moveTo>
                    <a:pt x="1" y="1"/>
                  </a:moveTo>
                  <a:lnTo>
                    <a:pt x="1" y="19925"/>
                  </a:lnTo>
                  <a:lnTo>
                    <a:pt x="2903" y="19925"/>
                  </a:lnTo>
                  <a:lnTo>
                    <a:pt x="2903"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7" name="Shape 527"/>
            <p:cNvSpPr/>
            <p:nvPr/>
          </p:nvSpPr>
          <p:spPr>
            <a:xfrm>
              <a:off x="6399008" y="4739840"/>
              <a:ext cx="92896" cy="403648"/>
            </a:xfrm>
            <a:custGeom>
              <a:avLst/>
              <a:gdLst/>
              <a:ahLst/>
              <a:cxnLst/>
              <a:rect l="0" t="0" r="0" b="0"/>
              <a:pathLst>
                <a:path w="2903" h="12614" extrusionOk="0">
                  <a:moveTo>
                    <a:pt x="0" y="1"/>
                  </a:moveTo>
                  <a:lnTo>
                    <a:pt x="0" y="12614"/>
                  </a:lnTo>
                  <a:lnTo>
                    <a:pt x="2902" y="12614"/>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8" name="Shape 528"/>
            <p:cNvSpPr/>
            <p:nvPr/>
          </p:nvSpPr>
          <p:spPr>
            <a:xfrm>
              <a:off x="6811552" y="4807712"/>
              <a:ext cx="94688" cy="335776"/>
            </a:xfrm>
            <a:custGeom>
              <a:avLst/>
              <a:gdLst/>
              <a:ahLst/>
              <a:cxnLst/>
              <a:rect l="0" t="0" r="0" b="0"/>
              <a:pathLst>
                <a:path w="2959" h="10493" extrusionOk="0">
                  <a:moveTo>
                    <a:pt x="0" y="1"/>
                  </a:moveTo>
                  <a:lnTo>
                    <a:pt x="0" y="10493"/>
                  </a:lnTo>
                  <a:lnTo>
                    <a:pt x="2958" y="1049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9" name="Shape 529"/>
            <p:cNvSpPr/>
            <p:nvPr/>
          </p:nvSpPr>
          <p:spPr>
            <a:xfrm>
              <a:off x="6675808" y="4614848"/>
              <a:ext cx="94688" cy="528640"/>
            </a:xfrm>
            <a:custGeom>
              <a:avLst/>
              <a:gdLst/>
              <a:ahLst/>
              <a:cxnLst/>
              <a:rect l="0" t="0" r="0" b="0"/>
              <a:pathLst>
                <a:path w="2959" h="16520" extrusionOk="0">
                  <a:moveTo>
                    <a:pt x="1" y="0"/>
                  </a:moveTo>
                  <a:lnTo>
                    <a:pt x="1" y="16520"/>
                  </a:lnTo>
                  <a:lnTo>
                    <a:pt x="2959" y="16520"/>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0" name="Shape 530"/>
            <p:cNvSpPr/>
            <p:nvPr/>
          </p:nvSpPr>
          <p:spPr>
            <a:xfrm>
              <a:off x="7088384" y="4739840"/>
              <a:ext cx="94688" cy="403648"/>
            </a:xfrm>
            <a:custGeom>
              <a:avLst/>
              <a:gdLst/>
              <a:ahLst/>
              <a:cxnLst/>
              <a:rect l="0" t="0" r="0" b="0"/>
              <a:pathLst>
                <a:path w="2959" h="12614" extrusionOk="0">
                  <a:moveTo>
                    <a:pt x="0" y="1"/>
                  </a:moveTo>
                  <a:lnTo>
                    <a:pt x="0" y="12614"/>
                  </a:lnTo>
                  <a:lnTo>
                    <a:pt x="2958" y="12614"/>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1" name="Shape 531"/>
            <p:cNvSpPr/>
            <p:nvPr/>
          </p:nvSpPr>
          <p:spPr>
            <a:xfrm>
              <a:off x="6952640" y="4530912"/>
              <a:ext cx="94688" cy="612576"/>
            </a:xfrm>
            <a:custGeom>
              <a:avLst/>
              <a:gdLst/>
              <a:ahLst/>
              <a:cxnLst/>
              <a:rect l="0" t="0" r="0" b="0"/>
              <a:pathLst>
                <a:path w="2959" h="19143" extrusionOk="0">
                  <a:moveTo>
                    <a:pt x="0" y="0"/>
                  </a:moveTo>
                  <a:lnTo>
                    <a:pt x="0" y="19143"/>
                  </a:lnTo>
                  <a:lnTo>
                    <a:pt x="2958" y="19143"/>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2" name="Shape 532"/>
            <p:cNvSpPr/>
            <p:nvPr/>
          </p:nvSpPr>
          <p:spPr>
            <a:xfrm>
              <a:off x="7365184" y="4739840"/>
              <a:ext cx="94688" cy="403648"/>
            </a:xfrm>
            <a:custGeom>
              <a:avLst/>
              <a:gdLst/>
              <a:ahLst/>
              <a:cxnLst/>
              <a:rect l="0" t="0" r="0" b="0"/>
              <a:pathLst>
                <a:path w="2959" h="12614" extrusionOk="0">
                  <a:moveTo>
                    <a:pt x="1" y="1"/>
                  </a:moveTo>
                  <a:lnTo>
                    <a:pt x="1" y="12614"/>
                  </a:lnTo>
                  <a:lnTo>
                    <a:pt x="2959" y="12614"/>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3" name="Shape 533"/>
            <p:cNvSpPr/>
            <p:nvPr/>
          </p:nvSpPr>
          <p:spPr>
            <a:xfrm>
              <a:off x="7229472" y="4825568"/>
              <a:ext cx="94688" cy="317920"/>
            </a:xfrm>
            <a:custGeom>
              <a:avLst/>
              <a:gdLst/>
              <a:ahLst/>
              <a:cxnLst/>
              <a:rect l="0" t="0" r="0" b="0"/>
              <a:pathLst>
                <a:path w="2959" h="9935" extrusionOk="0">
                  <a:moveTo>
                    <a:pt x="0" y="1"/>
                  </a:moveTo>
                  <a:lnTo>
                    <a:pt x="0" y="9935"/>
                  </a:lnTo>
                  <a:lnTo>
                    <a:pt x="2958" y="9935"/>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4" name="Shape 534"/>
            <p:cNvSpPr/>
            <p:nvPr/>
          </p:nvSpPr>
          <p:spPr>
            <a:xfrm>
              <a:off x="7643808" y="4632704"/>
              <a:ext cx="92896" cy="510784"/>
            </a:xfrm>
            <a:custGeom>
              <a:avLst/>
              <a:gdLst/>
              <a:ahLst/>
              <a:cxnLst/>
              <a:rect l="0" t="0" r="0" b="0"/>
              <a:pathLst>
                <a:path w="2903" h="15962" extrusionOk="0">
                  <a:moveTo>
                    <a:pt x="0" y="0"/>
                  </a:moveTo>
                  <a:lnTo>
                    <a:pt x="0" y="15962"/>
                  </a:lnTo>
                  <a:lnTo>
                    <a:pt x="2902" y="15962"/>
                  </a:lnTo>
                  <a:lnTo>
                    <a:pt x="2902"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5" name="Shape 535"/>
            <p:cNvSpPr/>
            <p:nvPr/>
          </p:nvSpPr>
          <p:spPr>
            <a:xfrm>
              <a:off x="7506272" y="4963104"/>
              <a:ext cx="94688" cy="180384"/>
            </a:xfrm>
            <a:custGeom>
              <a:avLst/>
              <a:gdLst/>
              <a:ahLst/>
              <a:cxnLst/>
              <a:rect l="0" t="0" r="0" b="0"/>
              <a:pathLst>
                <a:path w="2959" h="5637" extrusionOk="0">
                  <a:moveTo>
                    <a:pt x="1" y="0"/>
                  </a:moveTo>
                  <a:lnTo>
                    <a:pt x="1" y="5637"/>
                  </a:lnTo>
                  <a:lnTo>
                    <a:pt x="2959" y="5637"/>
                  </a:lnTo>
                  <a:lnTo>
                    <a:pt x="2959"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6" name="Shape 536"/>
            <p:cNvSpPr/>
            <p:nvPr/>
          </p:nvSpPr>
          <p:spPr>
            <a:xfrm>
              <a:off x="7920608" y="4909504"/>
              <a:ext cx="94688" cy="233984"/>
            </a:xfrm>
            <a:custGeom>
              <a:avLst/>
              <a:gdLst/>
              <a:ahLst/>
              <a:cxnLst/>
              <a:rect l="0" t="0" r="0" b="0"/>
              <a:pathLst>
                <a:path w="2959" h="7312" extrusionOk="0">
                  <a:moveTo>
                    <a:pt x="1" y="1"/>
                  </a:moveTo>
                  <a:lnTo>
                    <a:pt x="1" y="7312"/>
                  </a:lnTo>
                  <a:lnTo>
                    <a:pt x="2959" y="731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7" name="Shape 537"/>
            <p:cNvSpPr/>
            <p:nvPr/>
          </p:nvSpPr>
          <p:spPr>
            <a:xfrm>
              <a:off x="7784896" y="4777344"/>
              <a:ext cx="94688" cy="366144"/>
            </a:xfrm>
            <a:custGeom>
              <a:avLst/>
              <a:gdLst/>
              <a:ahLst/>
              <a:cxnLst/>
              <a:rect l="0" t="0" r="0" b="0"/>
              <a:pathLst>
                <a:path w="2959" h="11442" extrusionOk="0">
                  <a:moveTo>
                    <a:pt x="0" y="1"/>
                  </a:moveTo>
                  <a:lnTo>
                    <a:pt x="0" y="11442"/>
                  </a:lnTo>
                  <a:lnTo>
                    <a:pt x="2958" y="1144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8" name="Shape 538"/>
            <p:cNvSpPr/>
            <p:nvPr/>
          </p:nvSpPr>
          <p:spPr>
            <a:xfrm>
              <a:off x="8197440" y="4571968"/>
              <a:ext cx="94688" cy="571520"/>
            </a:xfrm>
            <a:custGeom>
              <a:avLst/>
              <a:gdLst/>
              <a:ahLst/>
              <a:cxnLst/>
              <a:rect l="0" t="0" r="0" b="0"/>
              <a:pathLst>
                <a:path w="2959" h="17860" extrusionOk="0">
                  <a:moveTo>
                    <a:pt x="0" y="1"/>
                  </a:moveTo>
                  <a:lnTo>
                    <a:pt x="0" y="17860"/>
                  </a:lnTo>
                  <a:lnTo>
                    <a:pt x="2958" y="17860"/>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9" name="Shape 539"/>
            <p:cNvSpPr/>
            <p:nvPr/>
          </p:nvSpPr>
          <p:spPr>
            <a:xfrm>
              <a:off x="8061696" y="4777344"/>
              <a:ext cx="94688" cy="366144"/>
            </a:xfrm>
            <a:custGeom>
              <a:avLst/>
              <a:gdLst/>
              <a:ahLst/>
              <a:cxnLst/>
              <a:rect l="0" t="0" r="0" b="0"/>
              <a:pathLst>
                <a:path w="2959" h="11442" extrusionOk="0">
                  <a:moveTo>
                    <a:pt x="1" y="1"/>
                  </a:moveTo>
                  <a:lnTo>
                    <a:pt x="1" y="11442"/>
                  </a:lnTo>
                  <a:lnTo>
                    <a:pt x="2959" y="11442"/>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0" name="Shape 540"/>
            <p:cNvSpPr/>
            <p:nvPr/>
          </p:nvSpPr>
          <p:spPr>
            <a:xfrm>
              <a:off x="8474272" y="4721984"/>
              <a:ext cx="94656" cy="421504"/>
            </a:xfrm>
            <a:custGeom>
              <a:avLst/>
              <a:gdLst/>
              <a:ahLst/>
              <a:cxnLst/>
              <a:rect l="0" t="0" r="0" b="0"/>
              <a:pathLst>
                <a:path w="2958" h="13172" extrusionOk="0">
                  <a:moveTo>
                    <a:pt x="0" y="1"/>
                  </a:moveTo>
                  <a:lnTo>
                    <a:pt x="0" y="13172"/>
                  </a:lnTo>
                  <a:lnTo>
                    <a:pt x="2958" y="13172"/>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1" name="Shape 541"/>
            <p:cNvSpPr/>
            <p:nvPr/>
          </p:nvSpPr>
          <p:spPr>
            <a:xfrm>
              <a:off x="8338528" y="4488032"/>
              <a:ext cx="94688" cy="655456"/>
            </a:xfrm>
            <a:custGeom>
              <a:avLst/>
              <a:gdLst/>
              <a:ahLst/>
              <a:cxnLst/>
              <a:rect l="0" t="0" r="0" b="0"/>
              <a:pathLst>
                <a:path w="2959" h="20483" extrusionOk="0">
                  <a:moveTo>
                    <a:pt x="0" y="1"/>
                  </a:moveTo>
                  <a:lnTo>
                    <a:pt x="0" y="20483"/>
                  </a:lnTo>
                  <a:lnTo>
                    <a:pt x="2958" y="20483"/>
                  </a:lnTo>
                  <a:lnTo>
                    <a:pt x="2958"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2" name="Shape 542"/>
            <p:cNvSpPr/>
            <p:nvPr/>
          </p:nvSpPr>
          <p:spPr>
            <a:xfrm>
              <a:off x="8751072" y="4409440"/>
              <a:ext cx="94688" cy="734048"/>
            </a:xfrm>
            <a:custGeom>
              <a:avLst/>
              <a:gdLst/>
              <a:ahLst/>
              <a:cxnLst/>
              <a:rect l="0" t="0" r="0" b="0"/>
              <a:pathLst>
                <a:path w="2959" h="22939" extrusionOk="0">
                  <a:moveTo>
                    <a:pt x="1" y="1"/>
                  </a:moveTo>
                  <a:lnTo>
                    <a:pt x="1" y="22939"/>
                  </a:lnTo>
                  <a:lnTo>
                    <a:pt x="2959" y="22939"/>
                  </a:lnTo>
                  <a:lnTo>
                    <a:pt x="2959"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3" name="Shape 543"/>
            <p:cNvSpPr/>
            <p:nvPr/>
          </p:nvSpPr>
          <p:spPr>
            <a:xfrm>
              <a:off x="8615360" y="4295168"/>
              <a:ext cx="94688" cy="848320"/>
            </a:xfrm>
            <a:custGeom>
              <a:avLst/>
              <a:gdLst/>
              <a:ahLst/>
              <a:cxnLst/>
              <a:rect l="0" t="0" r="0" b="0"/>
              <a:pathLst>
                <a:path w="2959" h="26510" extrusionOk="0">
                  <a:moveTo>
                    <a:pt x="0" y="0"/>
                  </a:moveTo>
                  <a:lnTo>
                    <a:pt x="0" y="26510"/>
                  </a:lnTo>
                  <a:lnTo>
                    <a:pt x="2958" y="26510"/>
                  </a:lnTo>
                  <a:lnTo>
                    <a:pt x="2958"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4" name="Shape 544"/>
            <p:cNvSpPr/>
            <p:nvPr/>
          </p:nvSpPr>
          <p:spPr>
            <a:xfrm>
              <a:off x="9029696" y="4409440"/>
              <a:ext cx="92896" cy="734048"/>
            </a:xfrm>
            <a:custGeom>
              <a:avLst/>
              <a:gdLst/>
              <a:ahLst/>
              <a:cxnLst/>
              <a:rect l="0" t="0" r="0" b="0"/>
              <a:pathLst>
                <a:path w="2903" h="22939" extrusionOk="0">
                  <a:moveTo>
                    <a:pt x="0" y="1"/>
                  </a:moveTo>
                  <a:lnTo>
                    <a:pt x="0" y="22939"/>
                  </a:lnTo>
                  <a:lnTo>
                    <a:pt x="2902" y="22939"/>
                  </a:lnTo>
                  <a:lnTo>
                    <a:pt x="2902" y="1"/>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5" name="Shape 545"/>
            <p:cNvSpPr/>
            <p:nvPr/>
          </p:nvSpPr>
          <p:spPr>
            <a:xfrm>
              <a:off x="8893952" y="4180864"/>
              <a:ext cx="92896" cy="962624"/>
            </a:xfrm>
            <a:custGeom>
              <a:avLst/>
              <a:gdLst/>
              <a:ahLst/>
              <a:cxnLst/>
              <a:rect l="0" t="0" r="0" b="0"/>
              <a:pathLst>
                <a:path w="2903" h="30082" extrusionOk="0">
                  <a:moveTo>
                    <a:pt x="1" y="0"/>
                  </a:moveTo>
                  <a:lnTo>
                    <a:pt x="1" y="30082"/>
                  </a:lnTo>
                  <a:lnTo>
                    <a:pt x="2903" y="30082"/>
                  </a:lnTo>
                  <a:lnTo>
                    <a:pt x="2903" y="0"/>
                  </a:lnTo>
                  <a:close/>
                </a:path>
              </a:pathLst>
            </a:custGeom>
            <a:solidFill>
              <a:srgbClr val="FFFFFF">
                <a:alpha val="111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46" name="Shape 546"/>
          <p:cNvSpPr/>
          <p:nvPr/>
        </p:nvSpPr>
        <p:spPr>
          <a:xfrm>
            <a:off x="0" y="3579000"/>
            <a:ext cx="9144000" cy="1293056"/>
          </a:xfrm>
          <a:custGeom>
            <a:avLst/>
            <a:gdLst/>
            <a:ahLst/>
            <a:cxnLst/>
            <a:rect l="0" t="0" r="0" b="0"/>
            <a:pathLst>
              <a:path w="285750" h="40408" extrusionOk="0">
                <a:moveTo>
                  <a:pt x="160288" y="224"/>
                </a:moveTo>
                <a:lnTo>
                  <a:pt x="160455" y="279"/>
                </a:lnTo>
                <a:lnTo>
                  <a:pt x="160623" y="335"/>
                </a:lnTo>
                <a:lnTo>
                  <a:pt x="160679" y="503"/>
                </a:lnTo>
                <a:lnTo>
                  <a:pt x="160734" y="670"/>
                </a:lnTo>
                <a:lnTo>
                  <a:pt x="160679" y="838"/>
                </a:lnTo>
                <a:lnTo>
                  <a:pt x="160623" y="1005"/>
                </a:lnTo>
                <a:lnTo>
                  <a:pt x="160455" y="1061"/>
                </a:lnTo>
                <a:lnTo>
                  <a:pt x="160288" y="1117"/>
                </a:lnTo>
                <a:lnTo>
                  <a:pt x="160120" y="1061"/>
                </a:lnTo>
                <a:lnTo>
                  <a:pt x="159953" y="1005"/>
                </a:lnTo>
                <a:lnTo>
                  <a:pt x="159897" y="838"/>
                </a:lnTo>
                <a:lnTo>
                  <a:pt x="159841" y="670"/>
                </a:lnTo>
                <a:lnTo>
                  <a:pt x="159897" y="503"/>
                </a:lnTo>
                <a:lnTo>
                  <a:pt x="159953" y="335"/>
                </a:lnTo>
                <a:lnTo>
                  <a:pt x="160120" y="279"/>
                </a:lnTo>
                <a:lnTo>
                  <a:pt x="160288" y="224"/>
                </a:lnTo>
                <a:close/>
                <a:moveTo>
                  <a:pt x="264319" y="670"/>
                </a:moveTo>
                <a:lnTo>
                  <a:pt x="264486" y="726"/>
                </a:lnTo>
                <a:lnTo>
                  <a:pt x="264654" y="782"/>
                </a:lnTo>
                <a:lnTo>
                  <a:pt x="264709" y="949"/>
                </a:lnTo>
                <a:lnTo>
                  <a:pt x="264765" y="1117"/>
                </a:lnTo>
                <a:lnTo>
                  <a:pt x="264709" y="1284"/>
                </a:lnTo>
                <a:lnTo>
                  <a:pt x="264654" y="1451"/>
                </a:lnTo>
                <a:lnTo>
                  <a:pt x="264486" y="1507"/>
                </a:lnTo>
                <a:lnTo>
                  <a:pt x="264319" y="1563"/>
                </a:lnTo>
                <a:lnTo>
                  <a:pt x="264151" y="1507"/>
                </a:lnTo>
                <a:lnTo>
                  <a:pt x="263984" y="1451"/>
                </a:lnTo>
                <a:lnTo>
                  <a:pt x="263928" y="1284"/>
                </a:lnTo>
                <a:lnTo>
                  <a:pt x="263872" y="1117"/>
                </a:lnTo>
                <a:lnTo>
                  <a:pt x="263928" y="949"/>
                </a:lnTo>
                <a:lnTo>
                  <a:pt x="263984" y="782"/>
                </a:lnTo>
                <a:lnTo>
                  <a:pt x="264151" y="726"/>
                </a:lnTo>
                <a:lnTo>
                  <a:pt x="264319" y="670"/>
                </a:lnTo>
                <a:close/>
                <a:moveTo>
                  <a:pt x="281508" y="2902"/>
                </a:moveTo>
                <a:lnTo>
                  <a:pt x="281676" y="2958"/>
                </a:lnTo>
                <a:lnTo>
                  <a:pt x="281843" y="3014"/>
                </a:lnTo>
                <a:lnTo>
                  <a:pt x="281899" y="3182"/>
                </a:lnTo>
                <a:lnTo>
                  <a:pt x="281955" y="3349"/>
                </a:lnTo>
                <a:lnTo>
                  <a:pt x="281899" y="3516"/>
                </a:lnTo>
                <a:lnTo>
                  <a:pt x="281843" y="3684"/>
                </a:lnTo>
                <a:lnTo>
                  <a:pt x="281676" y="3740"/>
                </a:lnTo>
                <a:lnTo>
                  <a:pt x="281508" y="3795"/>
                </a:lnTo>
                <a:lnTo>
                  <a:pt x="281341" y="3740"/>
                </a:lnTo>
                <a:lnTo>
                  <a:pt x="281174" y="3684"/>
                </a:lnTo>
                <a:lnTo>
                  <a:pt x="281118" y="3516"/>
                </a:lnTo>
                <a:lnTo>
                  <a:pt x="281062" y="3349"/>
                </a:lnTo>
                <a:lnTo>
                  <a:pt x="281118" y="3182"/>
                </a:lnTo>
                <a:lnTo>
                  <a:pt x="281174" y="3014"/>
                </a:lnTo>
                <a:lnTo>
                  <a:pt x="281341" y="2958"/>
                </a:lnTo>
                <a:lnTo>
                  <a:pt x="281508" y="2902"/>
                </a:lnTo>
                <a:close/>
                <a:moveTo>
                  <a:pt x="177701" y="6251"/>
                </a:moveTo>
                <a:lnTo>
                  <a:pt x="177868" y="6307"/>
                </a:lnTo>
                <a:lnTo>
                  <a:pt x="178036" y="6363"/>
                </a:lnTo>
                <a:lnTo>
                  <a:pt x="178091" y="6530"/>
                </a:lnTo>
                <a:lnTo>
                  <a:pt x="178147" y="6698"/>
                </a:lnTo>
                <a:lnTo>
                  <a:pt x="178091" y="6865"/>
                </a:lnTo>
                <a:lnTo>
                  <a:pt x="178036" y="7032"/>
                </a:lnTo>
                <a:lnTo>
                  <a:pt x="177868" y="7088"/>
                </a:lnTo>
                <a:lnTo>
                  <a:pt x="177701" y="7144"/>
                </a:lnTo>
                <a:lnTo>
                  <a:pt x="177533" y="7088"/>
                </a:lnTo>
                <a:lnTo>
                  <a:pt x="177366" y="7032"/>
                </a:lnTo>
                <a:lnTo>
                  <a:pt x="177310" y="6865"/>
                </a:lnTo>
                <a:lnTo>
                  <a:pt x="177254" y="6698"/>
                </a:lnTo>
                <a:lnTo>
                  <a:pt x="177310" y="6530"/>
                </a:lnTo>
                <a:lnTo>
                  <a:pt x="177366" y="6363"/>
                </a:lnTo>
                <a:lnTo>
                  <a:pt x="177533" y="6307"/>
                </a:lnTo>
                <a:lnTo>
                  <a:pt x="177701" y="6251"/>
                </a:lnTo>
                <a:close/>
                <a:moveTo>
                  <a:pt x="90860" y="12055"/>
                </a:moveTo>
                <a:lnTo>
                  <a:pt x="91027" y="12111"/>
                </a:lnTo>
                <a:lnTo>
                  <a:pt x="91194" y="12167"/>
                </a:lnTo>
                <a:lnTo>
                  <a:pt x="91250" y="12334"/>
                </a:lnTo>
                <a:lnTo>
                  <a:pt x="91306" y="12502"/>
                </a:lnTo>
                <a:lnTo>
                  <a:pt x="91250" y="12669"/>
                </a:lnTo>
                <a:lnTo>
                  <a:pt x="91194" y="12837"/>
                </a:lnTo>
                <a:lnTo>
                  <a:pt x="91027" y="12893"/>
                </a:lnTo>
                <a:lnTo>
                  <a:pt x="90860" y="12948"/>
                </a:lnTo>
                <a:lnTo>
                  <a:pt x="90692" y="12893"/>
                </a:lnTo>
                <a:lnTo>
                  <a:pt x="90525" y="12837"/>
                </a:lnTo>
                <a:lnTo>
                  <a:pt x="90469" y="12669"/>
                </a:lnTo>
                <a:lnTo>
                  <a:pt x="90413" y="12502"/>
                </a:lnTo>
                <a:lnTo>
                  <a:pt x="90469" y="12334"/>
                </a:lnTo>
                <a:lnTo>
                  <a:pt x="90525" y="12167"/>
                </a:lnTo>
                <a:lnTo>
                  <a:pt x="90692" y="12111"/>
                </a:lnTo>
                <a:lnTo>
                  <a:pt x="90860" y="12055"/>
                </a:lnTo>
                <a:close/>
                <a:moveTo>
                  <a:pt x="246683" y="15404"/>
                </a:moveTo>
                <a:lnTo>
                  <a:pt x="246850" y="15460"/>
                </a:lnTo>
                <a:lnTo>
                  <a:pt x="247017" y="15516"/>
                </a:lnTo>
                <a:lnTo>
                  <a:pt x="247073" y="15683"/>
                </a:lnTo>
                <a:lnTo>
                  <a:pt x="247129" y="15851"/>
                </a:lnTo>
                <a:lnTo>
                  <a:pt x="247073" y="16018"/>
                </a:lnTo>
                <a:lnTo>
                  <a:pt x="247017" y="16185"/>
                </a:lnTo>
                <a:lnTo>
                  <a:pt x="246850" y="16241"/>
                </a:lnTo>
                <a:lnTo>
                  <a:pt x="246683" y="16297"/>
                </a:lnTo>
                <a:lnTo>
                  <a:pt x="246515" y="16241"/>
                </a:lnTo>
                <a:lnTo>
                  <a:pt x="246348" y="16185"/>
                </a:lnTo>
                <a:lnTo>
                  <a:pt x="246292" y="16018"/>
                </a:lnTo>
                <a:lnTo>
                  <a:pt x="246236" y="15851"/>
                </a:lnTo>
                <a:lnTo>
                  <a:pt x="246292" y="15683"/>
                </a:lnTo>
                <a:lnTo>
                  <a:pt x="246348" y="15516"/>
                </a:lnTo>
                <a:lnTo>
                  <a:pt x="246515" y="15460"/>
                </a:lnTo>
                <a:lnTo>
                  <a:pt x="246683" y="15404"/>
                </a:lnTo>
                <a:close/>
                <a:moveTo>
                  <a:pt x="142875" y="15627"/>
                </a:moveTo>
                <a:lnTo>
                  <a:pt x="143042" y="15683"/>
                </a:lnTo>
                <a:lnTo>
                  <a:pt x="143210" y="15739"/>
                </a:lnTo>
                <a:lnTo>
                  <a:pt x="143266" y="15906"/>
                </a:lnTo>
                <a:lnTo>
                  <a:pt x="143321" y="16074"/>
                </a:lnTo>
                <a:lnTo>
                  <a:pt x="143266" y="16241"/>
                </a:lnTo>
                <a:lnTo>
                  <a:pt x="143210" y="16409"/>
                </a:lnTo>
                <a:lnTo>
                  <a:pt x="143042" y="16464"/>
                </a:lnTo>
                <a:lnTo>
                  <a:pt x="142875" y="16520"/>
                </a:lnTo>
                <a:lnTo>
                  <a:pt x="142708" y="16464"/>
                </a:lnTo>
                <a:lnTo>
                  <a:pt x="142540" y="16409"/>
                </a:lnTo>
                <a:lnTo>
                  <a:pt x="142484" y="16241"/>
                </a:lnTo>
                <a:lnTo>
                  <a:pt x="142429" y="16074"/>
                </a:lnTo>
                <a:lnTo>
                  <a:pt x="142484" y="15906"/>
                </a:lnTo>
                <a:lnTo>
                  <a:pt x="142540" y="15739"/>
                </a:lnTo>
                <a:lnTo>
                  <a:pt x="142708" y="15683"/>
                </a:lnTo>
                <a:lnTo>
                  <a:pt x="142875" y="15627"/>
                </a:lnTo>
                <a:close/>
                <a:moveTo>
                  <a:pt x="125685" y="17413"/>
                </a:moveTo>
                <a:lnTo>
                  <a:pt x="125853" y="17469"/>
                </a:lnTo>
                <a:lnTo>
                  <a:pt x="126020" y="17525"/>
                </a:lnTo>
                <a:lnTo>
                  <a:pt x="126076" y="17692"/>
                </a:lnTo>
                <a:lnTo>
                  <a:pt x="126132" y="17860"/>
                </a:lnTo>
                <a:lnTo>
                  <a:pt x="126076" y="18027"/>
                </a:lnTo>
                <a:lnTo>
                  <a:pt x="126020" y="18195"/>
                </a:lnTo>
                <a:lnTo>
                  <a:pt x="125853" y="18250"/>
                </a:lnTo>
                <a:lnTo>
                  <a:pt x="125685" y="18306"/>
                </a:lnTo>
                <a:lnTo>
                  <a:pt x="125518" y="18250"/>
                </a:lnTo>
                <a:lnTo>
                  <a:pt x="125350" y="18195"/>
                </a:lnTo>
                <a:lnTo>
                  <a:pt x="125295" y="18027"/>
                </a:lnTo>
                <a:lnTo>
                  <a:pt x="125239" y="17860"/>
                </a:lnTo>
                <a:lnTo>
                  <a:pt x="125295" y="17692"/>
                </a:lnTo>
                <a:lnTo>
                  <a:pt x="125350" y="17525"/>
                </a:lnTo>
                <a:lnTo>
                  <a:pt x="125518" y="17469"/>
                </a:lnTo>
                <a:lnTo>
                  <a:pt x="125685" y="17413"/>
                </a:lnTo>
                <a:close/>
                <a:moveTo>
                  <a:pt x="73670" y="17636"/>
                </a:moveTo>
                <a:lnTo>
                  <a:pt x="73837" y="17692"/>
                </a:lnTo>
                <a:lnTo>
                  <a:pt x="74005" y="17748"/>
                </a:lnTo>
                <a:lnTo>
                  <a:pt x="74061" y="17915"/>
                </a:lnTo>
                <a:lnTo>
                  <a:pt x="74116" y="18083"/>
                </a:lnTo>
                <a:lnTo>
                  <a:pt x="74061" y="18250"/>
                </a:lnTo>
                <a:lnTo>
                  <a:pt x="74005" y="18418"/>
                </a:lnTo>
                <a:lnTo>
                  <a:pt x="73837" y="18474"/>
                </a:lnTo>
                <a:lnTo>
                  <a:pt x="73670" y="18529"/>
                </a:lnTo>
                <a:lnTo>
                  <a:pt x="73502" y="18474"/>
                </a:lnTo>
                <a:lnTo>
                  <a:pt x="73335" y="18418"/>
                </a:lnTo>
                <a:lnTo>
                  <a:pt x="73279" y="18250"/>
                </a:lnTo>
                <a:lnTo>
                  <a:pt x="73223" y="18083"/>
                </a:lnTo>
                <a:lnTo>
                  <a:pt x="73279" y="17915"/>
                </a:lnTo>
                <a:lnTo>
                  <a:pt x="73335" y="17748"/>
                </a:lnTo>
                <a:lnTo>
                  <a:pt x="73502" y="17692"/>
                </a:lnTo>
                <a:lnTo>
                  <a:pt x="73670" y="17636"/>
                </a:lnTo>
                <a:close/>
                <a:moveTo>
                  <a:pt x="21543" y="17971"/>
                </a:moveTo>
                <a:lnTo>
                  <a:pt x="21710" y="18027"/>
                </a:lnTo>
                <a:lnTo>
                  <a:pt x="21878" y="18083"/>
                </a:lnTo>
                <a:lnTo>
                  <a:pt x="21934" y="18250"/>
                </a:lnTo>
                <a:lnTo>
                  <a:pt x="21989" y="18418"/>
                </a:lnTo>
                <a:lnTo>
                  <a:pt x="21934" y="18585"/>
                </a:lnTo>
                <a:lnTo>
                  <a:pt x="21878" y="18753"/>
                </a:lnTo>
                <a:lnTo>
                  <a:pt x="21710" y="18808"/>
                </a:lnTo>
                <a:lnTo>
                  <a:pt x="21543" y="18864"/>
                </a:lnTo>
                <a:lnTo>
                  <a:pt x="21375" y="18808"/>
                </a:lnTo>
                <a:lnTo>
                  <a:pt x="21208" y="18753"/>
                </a:lnTo>
                <a:lnTo>
                  <a:pt x="21152" y="18585"/>
                </a:lnTo>
                <a:lnTo>
                  <a:pt x="21096" y="18418"/>
                </a:lnTo>
                <a:lnTo>
                  <a:pt x="21152" y="18250"/>
                </a:lnTo>
                <a:lnTo>
                  <a:pt x="21208" y="18083"/>
                </a:lnTo>
                <a:lnTo>
                  <a:pt x="21375" y="18027"/>
                </a:lnTo>
                <a:lnTo>
                  <a:pt x="21543" y="17971"/>
                </a:lnTo>
                <a:close/>
                <a:moveTo>
                  <a:pt x="229716" y="22101"/>
                </a:moveTo>
                <a:lnTo>
                  <a:pt x="229884" y="22157"/>
                </a:lnTo>
                <a:lnTo>
                  <a:pt x="230051" y="22213"/>
                </a:lnTo>
                <a:lnTo>
                  <a:pt x="230107" y="22380"/>
                </a:lnTo>
                <a:lnTo>
                  <a:pt x="230163" y="22548"/>
                </a:lnTo>
                <a:lnTo>
                  <a:pt x="230107" y="22715"/>
                </a:lnTo>
                <a:lnTo>
                  <a:pt x="230051" y="22883"/>
                </a:lnTo>
                <a:lnTo>
                  <a:pt x="229884" y="22938"/>
                </a:lnTo>
                <a:lnTo>
                  <a:pt x="229716" y="22994"/>
                </a:lnTo>
                <a:lnTo>
                  <a:pt x="229549" y="22938"/>
                </a:lnTo>
                <a:lnTo>
                  <a:pt x="229381" y="22883"/>
                </a:lnTo>
                <a:lnTo>
                  <a:pt x="229326" y="22715"/>
                </a:lnTo>
                <a:lnTo>
                  <a:pt x="229270" y="22548"/>
                </a:lnTo>
                <a:lnTo>
                  <a:pt x="229326" y="22380"/>
                </a:lnTo>
                <a:lnTo>
                  <a:pt x="229381" y="22213"/>
                </a:lnTo>
                <a:lnTo>
                  <a:pt x="229549" y="22157"/>
                </a:lnTo>
                <a:lnTo>
                  <a:pt x="229716" y="22101"/>
                </a:lnTo>
                <a:close/>
                <a:moveTo>
                  <a:pt x="194890" y="25450"/>
                </a:moveTo>
                <a:lnTo>
                  <a:pt x="195058" y="25506"/>
                </a:lnTo>
                <a:lnTo>
                  <a:pt x="195225" y="25562"/>
                </a:lnTo>
                <a:lnTo>
                  <a:pt x="195281" y="25729"/>
                </a:lnTo>
                <a:lnTo>
                  <a:pt x="195337" y="25896"/>
                </a:lnTo>
                <a:lnTo>
                  <a:pt x="195281" y="26064"/>
                </a:lnTo>
                <a:lnTo>
                  <a:pt x="195225" y="26231"/>
                </a:lnTo>
                <a:lnTo>
                  <a:pt x="195058" y="26287"/>
                </a:lnTo>
                <a:lnTo>
                  <a:pt x="194890" y="26343"/>
                </a:lnTo>
                <a:lnTo>
                  <a:pt x="194723" y="26287"/>
                </a:lnTo>
                <a:lnTo>
                  <a:pt x="194556" y="26231"/>
                </a:lnTo>
                <a:lnTo>
                  <a:pt x="194500" y="26064"/>
                </a:lnTo>
                <a:lnTo>
                  <a:pt x="194444" y="25896"/>
                </a:lnTo>
                <a:lnTo>
                  <a:pt x="194500" y="25729"/>
                </a:lnTo>
                <a:lnTo>
                  <a:pt x="194556" y="25562"/>
                </a:lnTo>
                <a:lnTo>
                  <a:pt x="194723" y="25506"/>
                </a:lnTo>
                <a:lnTo>
                  <a:pt x="194890" y="25450"/>
                </a:lnTo>
                <a:close/>
                <a:moveTo>
                  <a:pt x="4465" y="26789"/>
                </a:moveTo>
                <a:lnTo>
                  <a:pt x="4632" y="26845"/>
                </a:lnTo>
                <a:lnTo>
                  <a:pt x="4800" y="26901"/>
                </a:lnTo>
                <a:lnTo>
                  <a:pt x="4856" y="27068"/>
                </a:lnTo>
                <a:lnTo>
                  <a:pt x="4911" y="27236"/>
                </a:lnTo>
                <a:lnTo>
                  <a:pt x="4856" y="27403"/>
                </a:lnTo>
                <a:lnTo>
                  <a:pt x="4800" y="27571"/>
                </a:lnTo>
                <a:lnTo>
                  <a:pt x="4632" y="27627"/>
                </a:lnTo>
                <a:lnTo>
                  <a:pt x="4465" y="27682"/>
                </a:lnTo>
                <a:lnTo>
                  <a:pt x="4297" y="27627"/>
                </a:lnTo>
                <a:lnTo>
                  <a:pt x="4130" y="27571"/>
                </a:lnTo>
                <a:lnTo>
                  <a:pt x="4074" y="27403"/>
                </a:lnTo>
                <a:lnTo>
                  <a:pt x="4018" y="27236"/>
                </a:lnTo>
                <a:lnTo>
                  <a:pt x="4074" y="27068"/>
                </a:lnTo>
                <a:lnTo>
                  <a:pt x="4130" y="26901"/>
                </a:lnTo>
                <a:lnTo>
                  <a:pt x="4297" y="26845"/>
                </a:lnTo>
                <a:lnTo>
                  <a:pt x="4465" y="26789"/>
                </a:lnTo>
                <a:close/>
                <a:moveTo>
                  <a:pt x="108272" y="29915"/>
                </a:moveTo>
                <a:lnTo>
                  <a:pt x="108440" y="29971"/>
                </a:lnTo>
                <a:lnTo>
                  <a:pt x="108607" y="30026"/>
                </a:lnTo>
                <a:lnTo>
                  <a:pt x="108663" y="30194"/>
                </a:lnTo>
                <a:lnTo>
                  <a:pt x="108719" y="30361"/>
                </a:lnTo>
                <a:lnTo>
                  <a:pt x="108663" y="30529"/>
                </a:lnTo>
                <a:lnTo>
                  <a:pt x="108607" y="30696"/>
                </a:lnTo>
                <a:lnTo>
                  <a:pt x="108440" y="30752"/>
                </a:lnTo>
                <a:lnTo>
                  <a:pt x="108272" y="30808"/>
                </a:lnTo>
                <a:lnTo>
                  <a:pt x="108105" y="30752"/>
                </a:lnTo>
                <a:lnTo>
                  <a:pt x="107938" y="30696"/>
                </a:lnTo>
                <a:lnTo>
                  <a:pt x="107882" y="30529"/>
                </a:lnTo>
                <a:lnTo>
                  <a:pt x="107826" y="30361"/>
                </a:lnTo>
                <a:lnTo>
                  <a:pt x="107882" y="30194"/>
                </a:lnTo>
                <a:lnTo>
                  <a:pt x="107938" y="30026"/>
                </a:lnTo>
                <a:lnTo>
                  <a:pt x="108105" y="29971"/>
                </a:lnTo>
                <a:lnTo>
                  <a:pt x="108272" y="29915"/>
                </a:lnTo>
                <a:close/>
                <a:moveTo>
                  <a:pt x="212080" y="32147"/>
                </a:moveTo>
                <a:lnTo>
                  <a:pt x="212248" y="32203"/>
                </a:lnTo>
                <a:lnTo>
                  <a:pt x="212415" y="32259"/>
                </a:lnTo>
                <a:lnTo>
                  <a:pt x="212471" y="32426"/>
                </a:lnTo>
                <a:lnTo>
                  <a:pt x="212527" y="32594"/>
                </a:lnTo>
                <a:lnTo>
                  <a:pt x="212471" y="32761"/>
                </a:lnTo>
                <a:lnTo>
                  <a:pt x="212415" y="32928"/>
                </a:lnTo>
                <a:lnTo>
                  <a:pt x="212248" y="32984"/>
                </a:lnTo>
                <a:lnTo>
                  <a:pt x="212080" y="33040"/>
                </a:lnTo>
                <a:lnTo>
                  <a:pt x="211913" y="32984"/>
                </a:lnTo>
                <a:lnTo>
                  <a:pt x="211745" y="32928"/>
                </a:lnTo>
                <a:lnTo>
                  <a:pt x="211689" y="32761"/>
                </a:lnTo>
                <a:lnTo>
                  <a:pt x="211634" y="32594"/>
                </a:lnTo>
                <a:lnTo>
                  <a:pt x="211689" y="32426"/>
                </a:lnTo>
                <a:lnTo>
                  <a:pt x="211745" y="32259"/>
                </a:lnTo>
                <a:lnTo>
                  <a:pt x="211913" y="32203"/>
                </a:lnTo>
                <a:lnTo>
                  <a:pt x="212080" y="32147"/>
                </a:lnTo>
                <a:close/>
                <a:moveTo>
                  <a:pt x="56257" y="36389"/>
                </a:moveTo>
                <a:lnTo>
                  <a:pt x="56424" y="36445"/>
                </a:lnTo>
                <a:lnTo>
                  <a:pt x="56592" y="36500"/>
                </a:lnTo>
                <a:lnTo>
                  <a:pt x="56648" y="36668"/>
                </a:lnTo>
                <a:lnTo>
                  <a:pt x="56704" y="36835"/>
                </a:lnTo>
                <a:lnTo>
                  <a:pt x="56648" y="37003"/>
                </a:lnTo>
                <a:lnTo>
                  <a:pt x="56592" y="37170"/>
                </a:lnTo>
                <a:lnTo>
                  <a:pt x="56424" y="37226"/>
                </a:lnTo>
                <a:lnTo>
                  <a:pt x="56257" y="37282"/>
                </a:lnTo>
                <a:lnTo>
                  <a:pt x="56090" y="37226"/>
                </a:lnTo>
                <a:lnTo>
                  <a:pt x="55922" y="37170"/>
                </a:lnTo>
                <a:lnTo>
                  <a:pt x="55866" y="37003"/>
                </a:lnTo>
                <a:lnTo>
                  <a:pt x="55811" y="36835"/>
                </a:lnTo>
                <a:lnTo>
                  <a:pt x="55866" y="36668"/>
                </a:lnTo>
                <a:lnTo>
                  <a:pt x="55922" y="36500"/>
                </a:lnTo>
                <a:lnTo>
                  <a:pt x="56090" y="36445"/>
                </a:lnTo>
                <a:lnTo>
                  <a:pt x="56257" y="36389"/>
                </a:lnTo>
                <a:close/>
                <a:moveTo>
                  <a:pt x="39067" y="39291"/>
                </a:moveTo>
                <a:lnTo>
                  <a:pt x="39235" y="39347"/>
                </a:lnTo>
                <a:lnTo>
                  <a:pt x="39402" y="39403"/>
                </a:lnTo>
                <a:lnTo>
                  <a:pt x="39458" y="39570"/>
                </a:lnTo>
                <a:lnTo>
                  <a:pt x="39514" y="39737"/>
                </a:lnTo>
                <a:lnTo>
                  <a:pt x="39458" y="39905"/>
                </a:lnTo>
                <a:lnTo>
                  <a:pt x="39402" y="40072"/>
                </a:lnTo>
                <a:lnTo>
                  <a:pt x="39235" y="40128"/>
                </a:lnTo>
                <a:lnTo>
                  <a:pt x="39067" y="40184"/>
                </a:lnTo>
                <a:lnTo>
                  <a:pt x="38900" y="40128"/>
                </a:lnTo>
                <a:lnTo>
                  <a:pt x="38733" y="40072"/>
                </a:lnTo>
                <a:lnTo>
                  <a:pt x="38677" y="39905"/>
                </a:lnTo>
                <a:lnTo>
                  <a:pt x="38621" y="39737"/>
                </a:lnTo>
                <a:lnTo>
                  <a:pt x="38677" y="39570"/>
                </a:lnTo>
                <a:lnTo>
                  <a:pt x="38733" y="39403"/>
                </a:lnTo>
                <a:lnTo>
                  <a:pt x="38900" y="39347"/>
                </a:lnTo>
                <a:lnTo>
                  <a:pt x="39067" y="39291"/>
                </a:lnTo>
                <a:close/>
                <a:moveTo>
                  <a:pt x="160288" y="0"/>
                </a:moveTo>
                <a:lnTo>
                  <a:pt x="160009" y="56"/>
                </a:lnTo>
                <a:lnTo>
                  <a:pt x="159841" y="224"/>
                </a:lnTo>
                <a:lnTo>
                  <a:pt x="159674" y="391"/>
                </a:lnTo>
                <a:lnTo>
                  <a:pt x="159618" y="670"/>
                </a:lnTo>
                <a:lnTo>
                  <a:pt x="159674" y="893"/>
                </a:lnTo>
                <a:lnTo>
                  <a:pt x="143266" y="15571"/>
                </a:lnTo>
                <a:lnTo>
                  <a:pt x="143098" y="15460"/>
                </a:lnTo>
                <a:lnTo>
                  <a:pt x="142875" y="15404"/>
                </a:lnTo>
                <a:lnTo>
                  <a:pt x="142652" y="15460"/>
                </a:lnTo>
                <a:lnTo>
                  <a:pt x="142429" y="15571"/>
                </a:lnTo>
                <a:lnTo>
                  <a:pt x="142317" y="15739"/>
                </a:lnTo>
                <a:lnTo>
                  <a:pt x="142205" y="15906"/>
                </a:lnTo>
                <a:lnTo>
                  <a:pt x="126299" y="17581"/>
                </a:lnTo>
                <a:lnTo>
                  <a:pt x="126188" y="17413"/>
                </a:lnTo>
                <a:lnTo>
                  <a:pt x="126020" y="17302"/>
                </a:lnTo>
                <a:lnTo>
                  <a:pt x="125853" y="17190"/>
                </a:lnTo>
                <a:lnTo>
                  <a:pt x="125685" y="17190"/>
                </a:lnTo>
                <a:lnTo>
                  <a:pt x="125406" y="17246"/>
                </a:lnTo>
                <a:lnTo>
                  <a:pt x="125239" y="17413"/>
                </a:lnTo>
                <a:lnTo>
                  <a:pt x="125071" y="17581"/>
                </a:lnTo>
                <a:lnTo>
                  <a:pt x="125016" y="17860"/>
                </a:lnTo>
                <a:lnTo>
                  <a:pt x="125016" y="18027"/>
                </a:lnTo>
                <a:lnTo>
                  <a:pt x="108775" y="29915"/>
                </a:lnTo>
                <a:lnTo>
                  <a:pt x="108552" y="29747"/>
                </a:lnTo>
                <a:lnTo>
                  <a:pt x="108272" y="29691"/>
                </a:lnTo>
                <a:lnTo>
                  <a:pt x="107993" y="29747"/>
                </a:lnTo>
                <a:lnTo>
                  <a:pt x="107770" y="29915"/>
                </a:lnTo>
                <a:lnTo>
                  <a:pt x="91473" y="12781"/>
                </a:lnTo>
                <a:lnTo>
                  <a:pt x="91529" y="12502"/>
                </a:lnTo>
                <a:lnTo>
                  <a:pt x="91473" y="12223"/>
                </a:lnTo>
                <a:lnTo>
                  <a:pt x="91306" y="12055"/>
                </a:lnTo>
                <a:lnTo>
                  <a:pt x="91139" y="11888"/>
                </a:lnTo>
                <a:lnTo>
                  <a:pt x="90860" y="11832"/>
                </a:lnTo>
                <a:lnTo>
                  <a:pt x="90581" y="11888"/>
                </a:lnTo>
                <a:lnTo>
                  <a:pt x="90413" y="12055"/>
                </a:lnTo>
                <a:lnTo>
                  <a:pt x="90246" y="12223"/>
                </a:lnTo>
                <a:lnTo>
                  <a:pt x="90190" y="12502"/>
                </a:lnTo>
                <a:lnTo>
                  <a:pt x="74172" y="17636"/>
                </a:lnTo>
                <a:lnTo>
                  <a:pt x="73949" y="17469"/>
                </a:lnTo>
                <a:lnTo>
                  <a:pt x="73837" y="17413"/>
                </a:lnTo>
                <a:lnTo>
                  <a:pt x="73670" y="17413"/>
                </a:lnTo>
                <a:lnTo>
                  <a:pt x="73391" y="17469"/>
                </a:lnTo>
                <a:lnTo>
                  <a:pt x="73223" y="17636"/>
                </a:lnTo>
                <a:lnTo>
                  <a:pt x="73056" y="17804"/>
                </a:lnTo>
                <a:lnTo>
                  <a:pt x="73000" y="18083"/>
                </a:lnTo>
                <a:lnTo>
                  <a:pt x="73056" y="18362"/>
                </a:lnTo>
                <a:lnTo>
                  <a:pt x="56759" y="36389"/>
                </a:lnTo>
                <a:lnTo>
                  <a:pt x="56536" y="36221"/>
                </a:lnTo>
                <a:lnTo>
                  <a:pt x="56257" y="36165"/>
                </a:lnTo>
                <a:lnTo>
                  <a:pt x="55978" y="36221"/>
                </a:lnTo>
                <a:lnTo>
                  <a:pt x="55811" y="36389"/>
                </a:lnTo>
                <a:lnTo>
                  <a:pt x="55643" y="36556"/>
                </a:lnTo>
                <a:lnTo>
                  <a:pt x="55587" y="36835"/>
                </a:lnTo>
                <a:lnTo>
                  <a:pt x="55587" y="36947"/>
                </a:lnTo>
                <a:lnTo>
                  <a:pt x="39737" y="39626"/>
                </a:lnTo>
                <a:lnTo>
                  <a:pt x="39737" y="39737"/>
                </a:lnTo>
                <a:lnTo>
                  <a:pt x="39681" y="39458"/>
                </a:lnTo>
                <a:lnTo>
                  <a:pt x="39514" y="39291"/>
                </a:lnTo>
                <a:lnTo>
                  <a:pt x="39346" y="39123"/>
                </a:lnTo>
                <a:lnTo>
                  <a:pt x="39067" y="39068"/>
                </a:lnTo>
                <a:lnTo>
                  <a:pt x="38844" y="39123"/>
                </a:lnTo>
                <a:lnTo>
                  <a:pt x="38621" y="39235"/>
                </a:lnTo>
                <a:lnTo>
                  <a:pt x="22045" y="18864"/>
                </a:lnTo>
                <a:lnTo>
                  <a:pt x="22157" y="18641"/>
                </a:lnTo>
                <a:lnTo>
                  <a:pt x="22213" y="18418"/>
                </a:lnTo>
                <a:lnTo>
                  <a:pt x="22157" y="18139"/>
                </a:lnTo>
                <a:lnTo>
                  <a:pt x="21989" y="17971"/>
                </a:lnTo>
                <a:lnTo>
                  <a:pt x="21822" y="17804"/>
                </a:lnTo>
                <a:lnTo>
                  <a:pt x="21543" y="17748"/>
                </a:lnTo>
                <a:lnTo>
                  <a:pt x="21264" y="17804"/>
                </a:lnTo>
                <a:lnTo>
                  <a:pt x="21096" y="17971"/>
                </a:lnTo>
                <a:lnTo>
                  <a:pt x="20929" y="18139"/>
                </a:lnTo>
                <a:lnTo>
                  <a:pt x="20873" y="18418"/>
                </a:lnTo>
                <a:lnTo>
                  <a:pt x="20929" y="18641"/>
                </a:lnTo>
                <a:lnTo>
                  <a:pt x="4967" y="26789"/>
                </a:lnTo>
                <a:lnTo>
                  <a:pt x="4744" y="26622"/>
                </a:lnTo>
                <a:lnTo>
                  <a:pt x="4465" y="26566"/>
                </a:lnTo>
                <a:lnTo>
                  <a:pt x="4242" y="26622"/>
                </a:lnTo>
                <a:lnTo>
                  <a:pt x="4018" y="26734"/>
                </a:lnTo>
                <a:lnTo>
                  <a:pt x="0" y="24948"/>
                </a:lnTo>
                <a:lnTo>
                  <a:pt x="0" y="25171"/>
                </a:lnTo>
                <a:lnTo>
                  <a:pt x="3851" y="26901"/>
                </a:lnTo>
                <a:lnTo>
                  <a:pt x="3795" y="27068"/>
                </a:lnTo>
                <a:lnTo>
                  <a:pt x="3795" y="27236"/>
                </a:lnTo>
                <a:lnTo>
                  <a:pt x="3851" y="27515"/>
                </a:lnTo>
                <a:lnTo>
                  <a:pt x="4018" y="27682"/>
                </a:lnTo>
                <a:lnTo>
                  <a:pt x="4186" y="27850"/>
                </a:lnTo>
                <a:lnTo>
                  <a:pt x="4465" y="27906"/>
                </a:lnTo>
                <a:lnTo>
                  <a:pt x="4744" y="27850"/>
                </a:lnTo>
                <a:lnTo>
                  <a:pt x="4911" y="27682"/>
                </a:lnTo>
                <a:lnTo>
                  <a:pt x="5079" y="27515"/>
                </a:lnTo>
                <a:lnTo>
                  <a:pt x="5135" y="27236"/>
                </a:lnTo>
                <a:lnTo>
                  <a:pt x="5079" y="27013"/>
                </a:lnTo>
                <a:lnTo>
                  <a:pt x="20985" y="18808"/>
                </a:lnTo>
                <a:lnTo>
                  <a:pt x="21096" y="18920"/>
                </a:lnTo>
                <a:lnTo>
                  <a:pt x="21264" y="19032"/>
                </a:lnTo>
                <a:lnTo>
                  <a:pt x="21375" y="19088"/>
                </a:lnTo>
                <a:lnTo>
                  <a:pt x="21710" y="19088"/>
                </a:lnTo>
                <a:lnTo>
                  <a:pt x="21878" y="18976"/>
                </a:lnTo>
                <a:lnTo>
                  <a:pt x="38453" y="39458"/>
                </a:lnTo>
                <a:lnTo>
                  <a:pt x="38398" y="39570"/>
                </a:lnTo>
                <a:lnTo>
                  <a:pt x="38398" y="39737"/>
                </a:lnTo>
                <a:lnTo>
                  <a:pt x="38453" y="40016"/>
                </a:lnTo>
                <a:lnTo>
                  <a:pt x="38621" y="40184"/>
                </a:lnTo>
                <a:lnTo>
                  <a:pt x="38788" y="40351"/>
                </a:lnTo>
                <a:lnTo>
                  <a:pt x="39067" y="40407"/>
                </a:lnTo>
                <a:lnTo>
                  <a:pt x="39291" y="40351"/>
                </a:lnTo>
                <a:lnTo>
                  <a:pt x="39514" y="40240"/>
                </a:lnTo>
                <a:lnTo>
                  <a:pt x="39625" y="40072"/>
                </a:lnTo>
                <a:lnTo>
                  <a:pt x="39737" y="39849"/>
                </a:lnTo>
                <a:lnTo>
                  <a:pt x="55699" y="37170"/>
                </a:lnTo>
                <a:lnTo>
                  <a:pt x="55811" y="37282"/>
                </a:lnTo>
                <a:lnTo>
                  <a:pt x="55922" y="37393"/>
                </a:lnTo>
                <a:lnTo>
                  <a:pt x="56090" y="37505"/>
                </a:lnTo>
                <a:lnTo>
                  <a:pt x="56257" y="37505"/>
                </a:lnTo>
                <a:lnTo>
                  <a:pt x="56536" y="37449"/>
                </a:lnTo>
                <a:lnTo>
                  <a:pt x="56704" y="37282"/>
                </a:lnTo>
                <a:lnTo>
                  <a:pt x="56871" y="37114"/>
                </a:lnTo>
                <a:lnTo>
                  <a:pt x="56927" y="36835"/>
                </a:lnTo>
                <a:lnTo>
                  <a:pt x="56871" y="36556"/>
                </a:lnTo>
                <a:lnTo>
                  <a:pt x="73168" y="18529"/>
                </a:lnTo>
                <a:lnTo>
                  <a:pt x="73391" y="18697"/>
                </a:lnTo>
                <a:lnTo>
                  <a:pt x="73670" y="18753"/>
                </a:lnTo>
                <a:lnTo>
                  <a:pt x="73949" y="18697"/>
                </a:lnTo>
                <a:lnTo>
                  <a:pt x="74116" y="18529"/>
                </a:lnTo>
                <a:lnTo>
                  <a:pt x="74284" y="18362"/>
                </a:lnTo>
                <a:lnTo>
                  <a:pt x="74340" y="18083"/>
                </a:lnTo>
                <a:lnTo>
                  <a:pt x="74284" y="17860"/>
                </a:lnTo>
                <a:lnTo>
                  <a:pt x="90246" y="12725"/>
                </a:lnTo>
                <a:lnTo>
                  <a:pt x="90357" y="12893"/>
                </a:lnTo>
                <a:lnTo>
                  <a:pt x="90469" y="13060"/>
                </a:lnTo>
                <a:lnTo>
                  <a:pt x="90636" y="13116"/>
                </a:lnTo>
                <a:lnTo>
                  <a:pt x="90860" y="13172"/>
                </a:lnTo>
                <a:lnTo>
                  <a:pt x="91139" y="13116"/>
                </a:lnTo>
                <a:lnTo>
                  <a:pt x="91362" y="12948"/>
                </a:lnTo>
                <a:lnTo>
                  <a:pt x="107659" y="30082"/>
                </a:lnTo>
                <a:lnTo>
                  <a:pt x="107603" y="30361"/>
                </a:lnTo>
                <a:lnTo>
                  <a:pt x="107659" y="30640"/>
                </a:lnTo>
                <a:lnTo>
                  <a:pt x="107826" y="30808"/>
                </a:lnTo>
                <a:lnTo>
                  <a:pt x="107993" y="30975"/>
                </a:lnTo>
                <a:lnTo>
                  <a:pt x="108272" y="31031"/>
                </a:lnTo>
                <a:lnTo>
                  <a:pt x="108552" y="30975"/>
                </a:lnTo>
                <a:lnTo>
                  <a:pt x="108719" y="30808"/>
                </a:lnTo>
                <a:lnTo>
                  <a:pt x="108886" y="30640"/>
                </a:lnTo>
                <a:lnTo>
                  <a:pt x="108942" y="30361"/>
                </a:lnTo>
                <a:lnTo>
                  <a:pt x="108886" y="30082"/>
                </a:lnTo>
                <a:lnTo>
                  <a:pt x="125127" y="18195"/>
                </a:lnTo>
                <a:lnTo>
                  <a:pt x="125239" y="18362"/>
                </a:lnTo>
                <a:lnTo>
                  <a:pt x="125350" y="18418"/>
                </a:lnTo>
                <a:lnTo>
                  <a:pt x="125518" y="18529"/>
                </a:lnTo>
                <a:lnTo>
                  <a:pt x="125685" y="18529"/>
                </a:lnTo>
                <a:lnTo>
                  <a:pt x="125964" y="18474"/>
                </a:lnTo>
                <a:lnTo>
                  <a:pt x="126132" y="18306"/>
                </a:lnTo>
                <a:lnTo>
                  <a:pt x="126299" y="18139"/>
                </a:lnTo>
                <a:lnTo>
                  <a:pt x="126355" y="17860"/>
                </a:lnTo>
                <a:lnTo>
                  <a:pt x="126355" y="17804"/>
                </a:lnTo>
                <a:lnTo>
                  <a:pt x="142205" y="16130"/>
                </a:lnTo>
                <a:lnTo>
                  <a:pt x="142261" y="16409"/>
                </a:lnTo>
                <a:lnTo>
                  <a:pt x="142429" y="16576"/>
                </a:lnTo>
                <a:lnTo>
                  <a:pt x="142652" y="16688"/>
                </a:lnTo>
                <a:lnTo>
                  <a:pt x="142875" y="16743"/>
                </a:lnTo>
                <a:lnTo>
                  <a:pt x="143154" y="16688"/>
                </a:lnTo>
                <a:lnTo>
                  <a:pt x="143321" y="16520"/>
                </a:lnTo>
                <a:lnTo>
                  <a:pt x="143489" y="16353"/>
                </a:lnTo>
                <a:lnTo>
                  <a:pt x="143545" y="16074"/>
                </a:lnTo>
                <a:lnTo>
                  <a:pt x="143489" y="15906"/>
                </a:lnTo>
                <a:lnTo>
                  <a:pt x="143433" y="15683"/>
                </a:lnTo>
                <a:lnTo>
                  <a:pt x="159786" y="1061"/>
                </a:lnTo>
                <a:lnTo>
                  <a:pt x="160009" y="1284"/>
                </a:lnTo>
                <a:lnTo>
                  <a:pt x="160120" y="1340"/>
                </a:lnTo>
                <a:lnTo>
                  <a:pt x="160288" y="1340"/>
                </a:lnTo>
                <a:lnTo>
                  <a:pt x="160511" y="1284"/>
                </a:lnTo>
                <a:lnTo>
                  <a:pt x="160679" y="1228"/>
                </a:lnTo>
                <a:lnTo>
                  <a:pt x="160790" y="1117"/>
                </a:lnTo>
                <a:lnTo>
                  <a:pt x="160902" y="949"/>
                </a:lnTo>
                <a:lnTo>
                  <a:pt x="177031" y="6530"/>
                </a:lnTo>
                <a:lnTo>
                  <a:pt x="177031" y="6698"/>
                </a:lnTo>
                <a:lnTo>
                  <a:pt x="177087" y="6977"/>
                </a:lnTo>
                <a:lnTo>
                  <a:pt x="177254" y="7144"/>
                </a:lnTo>
                <a:lnTo>
                  <a:pt x="177422" y="7312"/>
                </a:lnTo>
                <a:lnTo>
                  <a:pt x="177701" y="7367"/>
                </a:lnTo>
                <a:lnTo>
                  <a:pt x="177868" y="7367"/>
                </a:lnTo>
                <a:lnTo>
                  <a:pt x="178036" y="7256"/>
                </a:lnTo>
                <a:lnTo>
                  <a:pt x="194388" y="25450"/>
                </a:lnTo>
                <a:lnTo>
                  <a:pt x="194277" y="25673"/>
                </a:lnTo>
                <a:lnTo>
                  <a:pt x="194221" y="25896"/>
                </a:lnTo>
                <a:lnTo>
                  <a:pt x="194277" y="26175"/>
                </a:lnTo>
                <a:lnTo>
                  <a:pt x="194444" y="26343"/>
                </a:lnTo>
                <a:lnTo>
                  <a:pt x="194611" y="26510"/>
                </a:lnTo>
                <a:lnTo>
                  <a:pt x="194890" y="26566"/>
                </a:lnTo>
                <a:lnTo>
                  <a:pt x="195058" y="26566"/>
                </a:lnTo>
                <a:lnTo>
                  <a:pt x="195169" y="26510"/>
                </a:lnTo>
                <a:lnTo>
                  <a:pt x="195337" y="26399"/>
                </a:lnTo>
                <a:lnTo>
                  <a:pt x="195449" y="26287"/>
                </a:lnTo>
                <a:lnTo>
                  <a:pt x="211410" y="32538"/>
                </a:lnTo>
                <a:lnTo>
                  <a:pt x="211410" y="32594"/>
                </a:lnTo>
                <a:lnTo>
                  <a:pt x="211466" y="32873"/>
                </a:lnTo>
                <a:lnTo>
                  <a:pt x="211634" y="33040"/>
                </a:lnTo>
                <a:lnTo>
                  <a:pt x="211801" y="33208"/>
                </a:lnTo>
                <a:lnTo>
                  <a:pt x="212080" y="33263"/>
                </a:lnTo>
                <a:lnTo>
                  <a:pt x="212359" y="33208"/>
                </a:lnTo>
                <a:lnTo>
                  <a:pt x="212527" y="33040"/>
                </a:lnTo>
                <a:lnTo>
                  <a:pt x="212694" y="32873"/>
                </a:lnTo>
                <a:lnTo>
                  <a:pt x="212750" y="32594"/>
                </a:lnTo>
                <a:lnTo>
                  <a:pt x="212750" y="32538"/>
                </a:lnTo>
                <a:lnTo>
                  <a:pt x="229214" y="22994"/>
                </a:lnTo>
                <a:lnTo>
                  <a:pt x="229437" y="23162"/>
                </a:lnTo>
                <a:lnTo>
                  <a:pt x="229716" y="23217"/>
                </a:lnTo>
                <a:lnTo>
                  <a:pt x="229995" y="23162"/>
                </a:lnTo>
                <a:lnTo>
                  <a:pt x="230163" y="22994"/>
                </a:lnTo>
                <a:lnTo>
                  <a:pt x="230330" y="22827"/>
                </a:lnTo>
                <a:lnTo>
                  <a:pt x="230386" y="22548"/>
                </a:lnTo>
                <a:lnTo>
                  <a:pt x="230386" y="22492"/>
                </a:lnTo>
                <a:lnTo>
                  <a:pt x="246180" y="16297"/>
                </a:lnTo>
                <a:lnTo>
                  <a:pt x="246404" y="16464"/>
                </a:lnTo>
                <a:lnTo>
                  <a:pt x="246683" y="16520"/>
                </a:lnTo>
                <a:lnTo>
                  <a:pt x="246962" y="16464"/>
                </a:lnTo>
                <a:lnTo>
                  <a:pt x="247129" y="16297"/>
                </a:lnTo>
                <a:lnTo>
                  <a:pt x="247297" y="16130"/>
                </a:lnTo>
                <a:lnTo>
                  <a:pt x="247352" y="15851"/>
                </a:lnTo>
                <a:lnTo>
                  <a:pt x="247297" y="15683"/>
                </a:lnTo>
                <a:lnTo>
                  <a:pt x="263761" y="1507"/>
                </a:lnTo>
                <a:lnTo>
                  <a:pt x="263872" y="1619"/>
                </a:lnTo>
                <a:lnTo>
                  <a:pt x="264040" y="1730"/>
                </a:lnTo>
                <a:lnTo>
                  <a:pt x="264151" y="1786"/>
                </a:lnTo>
                <a:lnTo>
                  <a:pt x="264319" y="1786"/>
                </a:lnTo>
                <a:lnTo>
                  <a:pt x="264542" y="1730"/>
                </a:lnTo>
                <a:lnTo>
                  <a:pt x="264765" y="1619"/>
                </a:lnTo>
                <a:lnTo>
                  <a:pt x="264877" y="1451"/>
                </a:lnTo>
                <a:lnTo>
                  <a:pt x="264988" y="1228"/>
                </a:lnTo>
                <a:lnTo>
                  <a:pt x="280839" y="3237"/>
                </a:lnTo>
                <a:lnTo>
                  <a:pt x="280839" y="3349"/>
                </a:lnTo>
                <a:lnTo>
                  <a:pt x="280894" y="3628"/>
                </a:lnTo>
                <a:lnTo>
                  <a:pt x="281062" y="3795"/>
                </a:lnTo>
                <a:lnTo>
                  <a:pt x="281229" y="3963"/>
                </a:lnTo>
                <a:lnTo>
                  <a:pt x="281508" y="4019"/>
                </a:lnTo>
                <a:lnTo>
                  <a:pt x="281787" y="3963"/>
                </a:lnTo>
                <a:lnTo>
                  <a:pt x="281955" y="3795"/>
                </a:lnTo>
                <a:lnTo>
                  <a:pt x="282122" y="3628"/>
                </a:lnTo>
                <a:lnTo>
                  <a:pt x="282178" y="3349"/>
                </a:lnTo>
                <a:lnTo>
                  <a:pt x="285750" y="3349"/>
                </a:lnTo>
                <a:lnTo>
                  <a:pt x="285750" y="3126"/>
                </a:lnTo>
                <a:lnTo>
                  <a:pt x="282122" y="3126"/>
                </a:lnTo>
                <a:lnTo>
                  <a:pt x="282067" y="2958"/>
                </a:lnTo>
                <a:lnTo>
                  <a:pt x="281899" y="2791"/>
                </a:lnTo>
                <a:lnTo>
                  <a:pt x="281732" y="2735"/>
                </a:lnTo>
                <a:lnTo>
                  <a:pt x="281508" y="2679"/>
                </a:lnTo>
                <a:lnTo>
                  <a:pt x="281341" y="2679"/>
                </a:lnTo>
                <a:lnTo>
                  <a:pt x="281174" y="2791"/>
                </a:lnTo>
                <a:lnTo>
                  <a:pt x="281006" y="2902"/>
                </a:lnTo>
                <a:lnTo>
                  <a:pt x="280894" y="3014"/>
                </a:lnTo>
                <a:lnTo>
                  <a:pt x="264988" y="1005"/>
                </a:lnTo>
                <a:lnTo>
                  <a:pt x="264877" y="782"/>
                </a:lnTo>
                <a:lnTo>
                  <a:pt x="264765" y="614"/>
                </a:lnTo>
                <a:lnTo>
                  <a:pt x="264542" y="503"/>
                </a:lnTo>
                <a:lnTo>
                  <a:pt x="264319" y="447"/>
                </a:lnTo>
                <a:lnTo>
                  <a:pt x="264040" y="503"/>
                </a:lnTo>
                <a:lnTo>
                  <a:pt x="263872" y="670"/>
                </a:lnTo>
                <a:lnTo>
                  <a:pt x="263705" y="838"/>
                </a:lnTo>
                <a:lnTo>
                  <a:pt x="263649" y="1117"/>
                </a:lnTo>
                <a:lnTo>
                  <a:pt x="263705" y="1284"/>
                </a:lnTo>
                <a:lnTo>
                  <a:pt x="247241" y="15460"/>
                </a:lnTo>
                <a:lnTo>
                  <a:pt x="247129" y="15348"/>
                </a:lnTo>
                <a:lnTo>
                  <a:pt x="246962" y="15237"/>
                </a:lnTo>
                <a:lnTo>
                  <a:pt x="246850" y="15181"/>
                </a:lnTo>
                <a:lnTo>
                  <a:pt x="246683" y="15181"/>
                </a:lnTo>
                <a:lnTo>
                  <a:pt x="246404" y="15237"/>
                </a:lnTo>
                <a:lnTo>
                  <a:pt x="246236" y="15404"/>
                </a:lnTo>
                <a:lnTo>
                  <a:pt x="246069" y="15571"/>
                </a:lnTo>
                <a:lnTo>
                  <a:pt x="246013" y="15851"/>
                </a:lnTo>
                <a:lnTo>
                  <a:pt x="246069" y="16130"/>
                </a:lnTo>
                <a:lnTo>
                  <a:pt x="230330" y="22269"/>
                </a:lnTo>
                <a:lnTo>
                  <a:pt x="230219" y="22101"/>
                </a:lnTo>
                <a:lnTo>
                  <a:pt x="230051" y="21990"/>
                </a:lnTo>
                <a:lnTo>
                  <a:pt x="229884" y="21934"/>
                </a:lnTo>
                <a:lnTo>
                  <a:pt x="229716" y="21878"/>
                </a:lnTo>
                <a:lnTo>
                  <a:pt x="229437" y="21934"/>
                </a:lnTo>
                <a:lnTo>
                  <a:pt x="229270" y="22101"/>
                </a:lnTo>
                <a:lnTo>
                  <a:pt x="229102" y="22269"/>
                </a:lnTo>
                <a:lnTo>
                  <a:pt x="229046" y="22548"/>
                </a:lnTo>
                <a:lnTo>
                  <a:pt x="229102" y="22827"/>
                </a:lnTo>
                <a:lnTo>
                  <a:pt x="212694" y="32315"/>
                </a:lnTo>
                <a:lnTo>
                  <a:pt x="212582" y="32147"/>
                </a:lnTo>
                <a:lnTo>
                  <a:pt x="212415" y="32036"/>
                </a:lnTo>
                <a:lnTo>
                  <a:pt x="212248" y="31924"/>
                </a:lnTo>
                <a:lnTo>
                  <a:pt x="212080" y="31924"/>
                </a:lnTo>
                <a:lnTo>
                  <a:pt x="211913" y="31980"/>
                </a:lnTo>
                <a:lnTo>
                  <a:pt x="211745" y="32036"/>
                </a:lnTo>
                <a:lnTo>
                  <a:pt x="211578" y="32147"/>
                </a:lnTo>
                <a:lnTo>
                  <a:pt x="211466" y="32315"/>
                </a:lnTo>
                <a:lnTo>
                  <a:pt x="195504" y="26120"/>
                </a:lnTo>
                <a:lnTo>
                  <a:pt x="195560" y="25896"/>
                </a:lnTo>
                <a:lnTo>
                  <a:pt x="195504" y="25617"/>
                </a:lnTo>
                <a:lnTo>
                  <a:pt x="195337" y="25450"/>
                </a:lnTo>
                <a:lnTo>
                  <a:pt x="195169" y="25282"/>
                </a:lnTo>
                <a:lnTo>
                  <a:pt x="194890" y="25227"/>
                </a:lnTo>
                <a:lnTo>
                  <a:pt x="194723" y="25227"/>
                </a:lnTo>
                <a:lnTo>
                  <a:pt x="194556" y="25338"/>
                </a:lnTo>
                <a:lnTo>
                  <a:pt x="178203" y="7144"/>
                </a:lnTo>
                <a:lnTo>
                  <a:pt x="178315" y="6921"/>
                </a:lnTo>
                <a:lnTo>
                  <a:pt x="178371" y="6698"/>
                </a:lnTo>
                <a:lnTo>
                  <a:pt x="178315" y="6419"/>
                </a:lnTo>
                <a:lnTo>
                  <a:pt x="178147" y="6251"/>
                </a:lnTo>
                <a:lnTo>
                  <a:pt x="177980" y="6084"/>
                </a:lnTo>
                <a:lnTo>
                  <a:pt x="177701" y="6028"/>
                </a:lnTo>
                <a:lnTo>
                  <a:pt x="177533" y="6028"/>
                </a:lnTo>
                <a:lnTo>
                  <a:pt x="177366" y="6084"/>
                </a:lnTo>
                <a:lnTo>
                  <a:pt x="177254" y="6195"/>
                </a:lnTo>
                <a:lnTo>
                  <a:pt x="177143" y="6307"/>
                </a:lnTo>
                <a:lnTo>
                  <a:pt x="160958" y="726"/>
                </a:lnTo>
                <a:lnTo>
                  <a:pt x="160958" y="670"/>
                </a:lnTo>
                <a:lnTo>
                  <a:pt x="160902" y="391"/>
                </a:lnTo>
                <a:lnTo>
                  <a:pt x="160734" y="224"/>
                </a:lnTo>
                <a:lnTo>
                  <a:pt x="160567" y="56"/>
                </a:lnTo>
                <a:lnTo>
                  <a:pt x="160288" y="0"/>
                </a:lnTo>
                <a:close/>
              </a:path>
            </a:pathLst>
          </a:custGeom>
          <a:solidFill>
            <a:srgbClr val="FFFFFF">
              <a:alpha val="3500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7" name="Shape 547"/>
          <p:cNvSpPr txBox="1">
            <a:spLocks noGrp="1"/>
          </p:cNvSpPr>
          <p:nvPr>
            <p:ph type="title"/>
          </p:nvPr>
        </p:nvSpPr>
        <p:spPr>
          <a:xfrm>
            <a:off x="739675" y="401250"/>
            <a:ext cx="7686000" cy="857400"/>
          </a:xfrm>
          <a:prstGeom prst="rect">
            <a:avLst/>
          </a:prstGeom>
        </p:spPr>
        <p:txBody>
          <a:bodyPr spcFirstLastPara="1" wrap="square" lIns="91425" tIns="91425" rIns="91425" bIns="91425" anchor="b"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8" name="Shape 548"/>
          <p:cNvSpPr txBox="1">
            <a:spLocks noGrp="1"/>
          </p:cNvSpPr>
          <p:nvPr>
            <p:ph type="body" idx="1"/>
          </p:nvPr>
        </p:nvSpPr>
        <p:spPr>
          <a:xfrm>
            <a:off x="739675" y="1235873"/>
            <a:ext cx="2477400" cy="2818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49" name="Shape 549"/>
          <p:cNvSpPr txBox="1">
            <a:spLocks noGrp="1"/>
          </p:cNvSpPr>
          <p:nvPr>
            <p:ph type="body" idx="2"/>
          </p:nvPr>
        </p:nvSpPr>
        <p:spPr>
          <a:xfrm>
            <a:off x="3344038" y="1235873"/>
            <a:ext cx="2477400" cy="2818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50" name="Shape 550"/>
          <p:cNvSpPr txBox="1">
            <a:spLocks noGrp="1"/>
          </p:cNvSpPr>
          <p:nvPr>
            <p:ph type="body" idx="3"/>
          </p:nvPr>
        </p:nvSpPr>
        <p:spPr>
          <a:xfrm>
            <a:off x="5948402" y="1235873"/>
            <a:ext cx="2477400" cy="28182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551" name="Shape 551"/>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no graph">
  <p:cSld name="TITLE_ONLY_1">
    <p:spTree>
      <p:nvGrpSpPr>
        <p:cNvPr id="1" name="Shape 658"/>
        <p:cNvGrpSpPr/>
        <p:nvPr/>
      </p:nvGrpSpPr>
      <p:grpSpPr>
        <a:xfrm>
          <a:off x="0" y="0"/>
          <a:ext cx="0" cy="0"/>
          <a:chOff x="0" y="0"/>
          <a:chExt cx="0" cy="0"/>
        </a:xfrm>
      </p:grpSpPr>
      <p:sp>
        <p:nvSpPr>
          <p:cNvPr id="659" name="Shape 659"/>
          <p:cNvSpPr/>
          <p:nvPr/>
        </p:nvSpPr>
        <p:spPr>
          <a:xfrm>
            <a:off x="-25" y="-11875"/>
            <a:ext cx="9144000" cy="823200"/>
          </a:xfrm>
          <a:prstGeom prst="rect">
            <a:avLst/>
          </a:pr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0" name="Shape 660"/>
          <p:cNvSpPr txBox="1">
            <a:spLocks noGrp="1"/>
          </p:cNvSpPr>
          <p:nvPr>
            <p:ph type="title"/>
          </p:nvPr>
        </p:nvSpPr>
        <p:spPr>
          <a:xfrm>
            <a:off x="739675" y="-1"/>
            <a:ext cx="7686000" cy="716400"/>
          </a:xfrm>
          <a:prstGeom prst="rect">
            <a:avLst/>
          </a:prstGeom>
        </p:spPr>
        <p:txBody>
          <a:bodyPr spcFirstLastPara="1" wrap="square" lIns="91425" tIns="91425" rIns="91425" bIns="91425" anchor="b" anchorCtr="0"/>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1" name="Shape 661"/>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6"/>
        <p:cNvGrpSpPr/>
        <p:nvPr/>
      </p:nvGrpSpPr>
      <p:grpSpPr>
        <a:xfrm>
          <a:off x="0" y="0"/>
          <a:ext cx="0" cy="0"/>
          <a:chOff x="0" y="0"/>
          <a:chExt cx="0" cy="0"/>
        </a:xfrm>
      </p:grpSpPr>
      <p:sp>
        <p:nvSpPr>
          <p:cNvPr id="667" name="Shape 667"/>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465573"/>
        </a:solidFill>
        <a:effectLst/>
      </p:bgPr>
    </p:bg>
    <p:spTree>
      <p:nvGrpSpPr>
        <p:cNvPr id="1" name="Shape 5"/>
        <p:cNvGrpSpPr/>
        <p:nvPr/>
      </p:nvGrpSpPr>
      <p:grpSpPr>
        <a:xfrm>
          <a:off x="0" y="0"/>
          <a:ext cx="0" cy="0"/>
          <a:chOff x="0" y="0"/>
          <a:chExt cx="0" cy="0"/>
        </a:xfrm>
      </p:grpSpPr>
      <p:sp>
        <p:nvSpPr>
          <p:cNvPr id="6" name="Shape 6"/>
          <p:cNvSpPr/>
          <p:nvPr/>
        </p:nvSpPr>
        <p:spPr>
          <a:xfrm>
            <a:off x="0" y="0"/>
            <a:ext cx="9144000" cy="5143488"/>
          </a:xfrm>
          <a:custGeom>
            <a:avLst/>
            <a:gdLst/>
            <a:ahLst/>
            <a:cxnLst/>
            <a:rect l="0" t="0" r="0" b="0"/>
            <a:pathLst>
              <a:path w="285750" h="160734" extrusionOk="0">
                <a:moveTo>
                  <a:pt x="17190" y="8595"/>
                </a:moveTo>
                <a:lnTo>
                  <a:pt x="17190" y="16799"/>
                </a:lnTo>
                <a:lnTo>
                  <a:pt x="8762" y="16799"/>
                </a:lnTo>
                <a:lnTo>
                  <a:pt x="8762" y="8595"/>
                </a:lnTo>
                <a:close/>
                <a:moveTo>
                  <a:pt x="25840" y="8595"/>
                </a:moveTo>
                <a:lnTo>
                  <a:pt x="25840" y="16799"/>
                </a:lnTo>
                <a:lnTo>
                  <a:pt x="17413" y="16799"/>
                </a:lnTo>
                <a:lnTo>
                  <a:pt x="17413" y="8595"/>
                </a:lnTo>
                <a:close/>
                <a:moveTo>
                  <a:pt x="34547" y="8595"/>
                </a:moveTo>
                <a:lnTo>
                  <a:pt x="34547" y="16799"/>
                </a:lnTo>
                <a:lnTo>
                  <a:pt x="26064" y="16799"/>
                </a:lnTo>
                <a:lnTo>
                  <a:pt x="26064" y="8595"/>
                </a:lnTo>
                <a:close/>
                <a:moveTo>
                  <a:pt x="43197" y="8595"/>
                </a:moveTo>
                <a:lnTo>
                  <a:pt x="43197" y="16799"/>
                </a:lnTo>
                <a:lnTo>
                  <a:pt x="34770" y="16799"/>
                </a:lnTo>
                <a:lnTo>
                  <a:pt x="34770" y="8595"/>
                </a:lnTo>
                <a:close/>
                <a:moveTo>
                  <a:pt x="51848" y="8595"/>
                </a:moveTo>
                <a:lnTo>
                  <a:pt x="51848" y="16799"/>
                </a:lnTo>
                <a:lnTo>
                  <a:pt x="43421" y="16799"/>
                </a:lnTo>
                <a:lnTo>
                  <a:pt x="43421" y="8595"/>
                </a:lnTo>
                <a:close/>
                <a:moveTo>
                  <a:pt x="60499" y="8595"/>
                </a:moveTo>
                <a:lnTo>
                  <a:pt x="60499" y="16799"/>
                </a:lnTo>
                <a:lnTo>
                  <a:pt x="52071" y="16799"/>
                </a:lnTo>
                <a:lnTo>
                  <a:pt x="52071" y="8595"/>
                </a:lnTo>
                <a:close/>
                <a:moveTo>
                  <a:pt x="69149" y="8595"/>
                </a:moveTo>
                <a:lnTo>
                  <a:pt x="69149" y="16799"/>
                </a:lnTo>
                <a:lnTo>
                  <a:pt x="60722" y="16799"/>
                </a:lnTo>
                <a:lnTo>
                  <a:pt x="60722" y="8595"/>
                </a:lnTo>
                <a:close/>
                <a:moveTo>
                  <a:pt x="77800" y="8595"/>
                </a:moveTo>
                <a:lnTo>
                  <a:pt x="77800" y="16799"/>
                </a:lnTo>
                <a:lnTo>
                  <a:pt x="69373" y="16799"/>
                </a:lnTo>
                <a:lnTo>
                  <a:pt x="69373" y="8595"/>
                </a:lnTo>
                <a:close/>
                <a:moveTo>
                  <a:pt x="86506" y="8595"/>
                </a:moveTo>
                <a:lnTo>
                  <a:pt x="86506" y="16799"/>
                </a:lnTo>
                <a:lnTo>
                  <a:pt x="78023" y="16799"/>
                </a:lnTo>
                <a:lnTo>
                  <a:pt x="78023" y="8595"/>
                </a:lnTo>
                <a:close/>
                <a:moveTo>
                  <a:pt x="95157" y="8595"/>
                </a:moveTo>
                <a:lnTo>
                  <a:pt x="95157" y="16799"/>
                </a:lnTo>
                <a:lnTo>
                  <a:pt x="86730" y="16799"/>
                </a:lnTo>
                <a:lnTo>
                  <a:pt x="86730" y="8595"/>
                </a:lnTo>
                <a:close/>
                <a:moveTo>
                  <a:pt x="103808" y="8595"/>
                </a:moveTo>
                <a:lnTo>
                  <a:pt x="103808" y="16799"/>
                </a:lnTo>
                <a:lnTo>
                  <a:pt x="95380" y="16799"/>
                </a:lnTo>
                <a:lnTo>
                  <a:pt x="95380" y="8595"/>
                </a:lnTo>
                <a:close/>
                <a:moveTo>
                  <a:pt x="112458" y="8595"/>
                </a:moveTo>
                <a:lnTo>
                  <a:pt x="112458" y="16799"/>
                </a:lnTo>
                <a:lnTo>
                  <a:pt x="104031" y="16799"/>
                </a:lnTo>
                <a:lnTo>
                  <a:pt x="104031" y="8595"/>
                </a:lnTo>
                <a:close/>
                <a:moveTo>
                  <a:pt x="121109" y="8595"/>
                </a:moveTo>
                <a:lnTo>
                  <a:pt x="121109" y="16799"/>
                </a:lnTo>
                <a:lnTo>
                  <a:pt x="112681" y="16799"/>
                </a:lnTo>
                <a:lnTo>
                  <a:pt x="112681" y="8595"/>
                </a:lnTo>
                <a:close/>
                <a:moveTo>
                  <a:pt x="129760" y="8595"/>
                </a:moveTo>
                <a:lnTo>
                  <a:pt x="129760" y="16799"/>
                </a:lnTo>
                <a:lnTo>
                  <a:pt x="121332" y="16799"/>
                </a:lnTo>
                <a:lnTo>
                  <a:pt x="121332" y="8595"/>
                </a:lnTo>
                <a:close/>
                <a:moveTo>
                  <a:pt x="138410" y="8595"/>
                </a:moveTo>
                <a:lnTo>
                  <a:pt x="138410" y="16799"/>
                </a:lnTo>
                <a:lnTo>
                  <a:pt x="129983" y="16799"/>
                </a:lnTo>
                <a:lnTo>
                  <a:pt x="129983" y="8595"/>
                </a:lnTo>
                <a:close/>
                <a:moveTo>
                  <a:pt x="147117" y="8595"/>
                </a:moveTo>
                <a:lnTo>
                  <a:pt x="147117" y="16799"/>
                </a:lnTo>
                <a:lnTo>
                  <a:pt x="138633" y="16799"/>
                </a:lnTo>
                <a:lnTo>
                  <a:pt x="138633" y="8595"/>
                </a:lnTo>
                <a:close/>
                <a:moveTo>
                  <a:pt x="155767" y="8595"/>
                </a:moveTo>
                <a:lnTo>
                  <a:pt x="155767" y="16799"/>
                </a:lnTo>
                <a:lnTo>
                  <a:pt x="147340" y="16799"/>
                </a:lnTo>
                <a:lnTo>
                  <a:pt x="147340" y="8595"/>
                </a:lnTo>
                <a:close/>
                <a:moveTo>
                  <a:pt x="164418" y="8595"/>
                </a:moveTo>
                <a:lnTo>
                  <a:pt x="164418" y="16799"/>
                </a:lnTo>
                <a:lnTo>
                  <a:pt x="155990" y="16799"/>
                </a:lnTo>
                <a:lnTo>
                  <a:pt x="155990" y="8595"/>
                </a:lnTo>
                <a:close/>
                <a:moveTo>
                  <a:pt x="173069" y="8595"/>
                </a:moveTo>
                <a:lnTo>
                  <a:pt x="173069" y="16799"/>
                </a:lnTo>
                <a:lnTo>
                  <a:pt x="164641" y="16799"/>
                </a:lnTo>
                <a:lnTo>
                  <a:pt x="164641" y="8595"/>
                </a:lnTo>
                <a:close/>
                <a:moveTo>
                  <a:pt x="181719" y="8595"/>
                </a:moveTo>
                <a:lnTo>
                  <a:pt x="181719" y="16799"/>
                </a:lnTo>
                <a:lnTo>
                  <a:pt x="173292" y="16799"/>
                </a:lnTo>
                <a:lnTo>
                  <a:pt x="173292" y="8595"/>
                </a:lnTo>
                <a:close/>
                <a:moveTo>
                  <a:pt x="190370" y="8595"/>
                </a:moveTo>
                <a:lnTo>
                  <a:pt x="190370" y="16799"/>
                </a:lnTo>
                <a:lnTo>
                  <a:pt x="181942" y="16799"/>
                </a:lnTo>
                <a:lnTo>
                  <a:pt x="181942" y="8595"/>
                </a:lnTo>
                <a:close/>
                <a:moveTo>
                  <a:pt x="199020" y="8595"/>
                </a:moveTo>
                <a:lnTo>
                  <a:pt x="199020" y="16799"/>
                </a:lnTo>
                <a:lnTo>
                  <a:pt x="190593" y="16799"/>
                </a:lnTo>
                <a:lnTo>
                  <a:pt x="190593" y="8595"/>
                </a:lnTo>
                <a:close/>
                <a:moveTo>
                  <a:pt x="207727" y="8595"/>
                </a:moveTo>
                <a:lnTo>
                  <a:pt x="207727" y="16799"/>
                </a:lnTo>
                <a:lnTo>
                  <a:pt x="199244" y="16799"/>
                </a:lnTo>
                <a:lnTo>
                  <a:pt x="199244" y="8595"/>
                </a:lnTo>
                <a:close/>
                <a:moveTo>
                  <a:pt x="216377" y="8595"/>
                </a:moveTo>
                <a:lnTo>
                  <a:pt x="216377" y="16799"/>
                </a:lnTo>
                <a:lnTo>
                  <a:pt x="207950" y="16799"/>
                </a:lnTo>
                <a:lnTo>
                  <a:pt x="207950" y="8595"/>
                </a:lnTo>
                <a:close/>
                <a:moveTo>
                  <a:pt x="225028" y="8595"/>
                </a:moveTo>
                <a:lnTo>
                  <a:pt x="225028" y="16799"/>
                </a:lnTo>
                <a:lnTo>
                  <a:pt x="216601" y="16799"/>
                </a:lnTo>
                <a:lnTo>
                  <a:pt x="216601" y="8595"/>
                </a:lnTo>
                <a:close/>
                <a:moveTo>
                  <a:pt x="233679" y="8595"/>
                </a:moveTo>
                <a:lnTo>
                  <a:pt x="233679" y="16799"/>
                </a:lnTo>
                <a:lnTo>
                  <a:pt x="225251" y="16799"/>
                </a:lnTo>
                <a:lnTo>
                  <a:pt x="225251" y="8595"/>
                </a:lnTo>
                <a:close/>
                <a:moveTo>
                  <a:pt x="242329" y="8595"/>
                </a:moveTo>
                <a:lnTo>
                  <a:pt x="242329" y="16799"/>
                </a:lnTo>
                <a:lnTo>
                  <a:pt x="233902" y="16799"/>
                </a:lnTo>
                <a:lnTo>
                  <a:pt x="233902" y="8595"/>
                </a:lnTo>
                <a:close/>
                <a:moveTo>
                  <a:pt x="250980" y="8595"/>
                </a:moveTo>
                <a:lnTo>
                  <a:pt x="250980" y="16799"/>
                </a:lnTo>
                <a:lnTo>
                  <a:pt x="242553" y="16799"/>
                </a:lnTo>
                <a:lnTo>
                  <a:pt x="242553" y="8595"/>
                </a:lnTo>
                <a:close/>
                <a:moveTo>
                  <a:pt x="259686" y="8595"/>
                </a:moveTo>
                <a:lnTo>
                  <a:pt x="259686" y="16799"/>
                </a:lnTo>
                <a:lnTo>
                  <a:pt x="251203" y="16799"/>
                </a:lnTo>
                <a:lnTo>
                  <a:pt x="251203" y="8595"/>
                </a:lnTo>
                <a:close/>
                <a:moveTo>
                  <a:pt x="268337" y="8595"/>
                </a:moveTo>
                <a:lnTo>
                  <a:pt x="268337" y="16799"/>
                </a:lnTo>
                <a:lnTo>
                  <a:pt x="259910" y="16799"/>
                </a:lnTo>
                <a:lnTo>
                  <a:pt x="259910" y="8595"/>
                </a:lnTo>
                <a:close/>
                <a:moveTo>
                  <a:pt x="276988" y="8595"/>
                </a:moveTo>
                <a:lnTo>
                  <a:pt x="276988" y="16799"/>
                </a:lnTo>
                <a:lnTo>
                  <a:pt x="268560" y="16799"/>
                </a:lnTo>
                <a:lnTo>
                  <a:pt x="268560" y="8595"/>
                </a:lnTo>
                <a:close/>
                <a:moveTo>
                  <a:pt x="17190" y="17022"/>
                </a:moveTo>
                <a:lnTo>
                  <a:pt x="17190" y="25282"/>
                </a:lnTo>
                <a:lnTo>
                  <a:pt x="8762" y="25282"/>
                </a:lnTo>
                <a:lnTo>
                  <a:pt x="8762" y="17022"/>
                </a:lnTo>
                <a:close/>
                <a:moveTo>
                  <a:pt x="25840" y="17022"/>
                </a:moveTo>
                <a:lnTo>
                  <a:pt x="25840" y="25282"/>
                </a:lnTo>
                <a:lnTo>
                  <a:pt x="17413" y="25282"/>
                </a:lnTo>
                <a:lnTo>
                  <a:pt x="17413" y="17022"/>
                </a:lnTo>
                <a:close/>
                <a:moveTo>
                  <a:pt x="34547" y="17022"/>
                </a:moveTo>
                <a:lnTo>
                  <a:pt x="34547" y="25282"/>
                </a:lnTo>
                <a:lnTo>
                  <a:pt x="26064" y="25282"/>
                </a:lnTo>
                <a:lnTo>
                  <a:pt x="26064" y="17022"/>
                </a:lnTo>
                <a:close/>
                <a:moveTo>
                  <a:pt x="43197" y="17022"/>
                </a:moveTo>
                <a:lnTo>
                  <a:pt x="43197" y="25282"/>
                </a:lnTo>
                <a:lnTo>
                  <a:pt x="34770" y="25282"/>
                </a:lnTo>
                <a:lnTo>
                  <a:pt x="34770" y="17022"/>
                </a:lnTo>
                <a:close/>
                <a:moveTo>
                  <a:pt x="51848" y="17022"/>
                </a:moveTo>
                <a:lnTo>
                  <a:pt x="51848" y="25282"/>
                </a:lnTo>
                <a:lnTo>
                  <a:pt x="43421" y="25282"/>
                </a:lnTo>
                <a:lnTo>
                  <a:pt x="43421" y="17022"/>
                </a:lnTo>
                <a:close/>
                <a:moveTo>
                  <a:pt x="60499" y="17022"/>
                </a:moveTo>
                <a:lnTo>
                  <a:pt x="60499" y="25282"/>
                </a:lnTo>
                <a:lnTo>
                  <a:pt x="52071" y="25282"/>
                </a:lnTo>
                <a:lnTo>
                  <a:pt x="52071" y="17022"/>
                </a:lnTo>
                <a:close/>
                <a:moveTo>
                  <a:pt x="69149" y="17022"/>
                </a:moveTo>
                <a:lnTo>
                  <a:pt x="69149" y="25282"/>
                </a:lnTo>
                <a:lnTo>
                  <a:pt x="60722" y="25282"/>
                </a:lnTo>
                <a:lnTo>
                  <a:pt x="60722" y="17022"/>
                </a:lnTo>
                <a:close/>
                <a:moveTo>
                  <a:pt x="77800" y="17022"/>
                </a:moveTo>
                <a:lnTo>
                  <a:pt x="77800" y="25282"/>
                </a:lnTo>
                <a:lnTo>
                  <a:pt x="69373" y="25282"/>
                </a:lnTo>
                <a:lnTo>
                  <a:pt x="69373" y="17022"/>
                </a:lnTo>
                <a:close/>
                <a:moveTo>
                  <a:pt x="86506" y="17022"/>
                </a:moveTo>
                <a:lnTo>
                  <a:pt x="86506" y="25282"/>
                </a:lnTo>
                <a:lnTo>
                  <a:pt x="78023" y="25282"/>
                </a:lnTo>
                <a:lnTo>
                  <a:pt x="78023" y="17022"/>
                </a:lnTo>
                <a:close/>
                <a:moveTo>
                  <a:pt x="95157" y="17022"/>
                </a:moveTo>
                <a:lnTo>
                  <a:pt x="95157" y="25282"/>
                </a:lnTo>
                <a:lnTo>
                  <a:pt x="86730" y="25282"/>
                </a:lnTo>
                <a:lnTo>
                  <a:pt x="86730" y="17022"/>
                </a:lnTo>
                <a:close/>
                <a:moveTo>
                  <a:pt x="103808" y="17022"/>
                </a:moveTo>
                <a:lnTo>
                  <a:pt x="103808" y="25282"/>
                </a:lnTo>
                <a:lnTo>
                  <a:pt x="95380" y="25282"/>
                </a:lnTo>
                <a:lnTo>
                  <a:pt x="95380" y="17022"/>
                </a:lnTo>
                <a:close/>
                <a:moveTo>
                  <a:pt x="112458" y="17022"/>
                </a:moveTo>
                <a:lnTo>
                  <a:pt x="112458" y="25282"/>
                </a:lnTo>
                <a:lnTo>
                  <a:pt x="104031" y="25282"/>
                </a:lnTo>
                <a:lnTo>
                  <a:pt x="104031" y="17022"/>
                </a:lnTo>
                <a:close/>
                <a:moveTo>
                  <a:pt x="121109" y="17022"/>
                </a:moveTo>
                <a:lnTo>
                  <a:pt x="121109" y="25282"/>
                </a:lnTo>
                <a:lnTo>
                  <a:pt x="112681" y="25282"/>
                </a:lnTo>
                <a:lnTo>
                  <a:pt x="112681" y="17022"/>
                </a:lnTo>
                <a:close/>
                <a:moveTo>
                  <a:pt x="129760" y="17022"/>
                </a:moveTo>
                <a:lnTo>
                  <a:pt x="129760" y="25282"/>
                </a:lnTo>
                <a:lnTo>
                  <a:pt x="121332" y="25282"/>
                </a:lnTo>
                <a:lnTo>
                  <a:pt x="121332" y="17022"/>
                </a:lnTo>
                <a:close/>
                <a:moveTo>
                  <a:pt x="138410" y="17022"/>
                </a:moveTo>
                <a:lnTo>
                  <a:pt x="138410" y="25282"/>
                </a:lnTo>
                <a:lnTo>
                  <a:pt x="129983" y="25282"/>
                </a:lnTo>
                <a:lnTo>
                  <a:pt x="129983" y="17022"/>
                </a:lnTo>
                <a:close/>
                <a:moveTo>
                  <a:pt x="147117" y="17022"/>
                </a:moveTo>
                <a:lnTo>
                  <a:pt x="147117" y="25282"/>
                </a:lnTo>
                <a:lnTo>
                  <a:pt x="138633" y="25282"/>
                </a:lnTo>
                <a:lnTo>
                  <a:pt x="138633" y="17022"/>
                </a:lnTo>
                <a:close/>
                <a:moveTo>
                  <a:pt x="155767" y="17022"/>
                </a:moveTo>
                <a:lnTo>
                  <a:pt x="155767" y="25282"/>
                </a:lnTo>
                <a:lnTo>
                  <a:pt x="147340" y="25282"/>
                </a:lnTo>
                <a:lnTo>
                  <a:pt x="147340" y="17022"/>
                </a:lnTo>
                <a:close/>
                <a:moveTo>
                  <a:pt x="164418" y="17022"/>
                </a:moveTo>
                <a:lnTo>
                  <a:pt x="164418" y="25282"/>
                </a:lnTo>
                <a:lnTo>
                  <a:pt x="155990" y="25282"/>
                </a:lnTo>
                <a:lnTo>
                  <a:pt x="155990" y="17022"/>
                </a:lnTo>
                <a:close/>
                <a:moveTo>
                  <a:pt x="173069" y="17022"/>
                </a:moveTo>
                <a:lnTo>
                  <a:pt x="173069" y="25282"/>
                </a:lnTo>
                <a:lnTo>
                  <a:pt x="164641" y="25282"/>
                </a:lnTo>
                <a:lnTo>
                  <a:pt x="164641" y="17022"/>
                </a:lnTo>
                <a:close/>
                <a:moveTo>
                  <a:pt x="181719" y="17022"/>
                </a:moveTo>
                <a:lnTo>
                  <a:pt x="181719" y="25282"/>
                </a:lnTo>
                <a:lnTo>
                  <a:pt x="173292" y="25282"/>
                </a:lnTo>
                <a:lnTo>
                  <a:pt x="173292" y="17022"/>
                </a:lnTo>
                <a:close/>
                <a:moveTo>
                  <a:pt x="190370" y="17022"/>
                </a:moveTo>
                <a:lnTo>
                  <a:pt x="190370" y="25282"/>
                </a:lnTo>
                <a:lnTo>
                  <a:pt x="181942" y="25282"/>
                </a:lnTo>
                <a:lnTo>
                  <a:pt x="181942" y="17022"/>
                </a:lnTo>
                <a:close/>
                <a:moveTo>
                  <a:pt x="199020" y="17022"/>
                </a:moveTo>
                <a:lnTo>
                  <a:pt x="199020" y="25282"/>
                </a:lnTo>
                <a:lnTo>
                  <a:pt x="190593" y="25282"/>
                </a:lnTo>
                <a:lnTo>
                  <a:pt x="190593" y="17022"/>
                </a:lnTo>
                <a:close/>
                <a:moveTo>
                  <a:pt x="207727" y="17022"/>
                </a:moveTo>
                <a:lnTo>
                  <a:pt x="207727" y="25282"/>
                </a:lnTo>
                <a:lnTo>
                  <a:pt x="199244" y="25282"/>
                </a:lnTo>
                <a:lnTo>
                  <a:pt x="199244" y="17022"/>
                </a:lnTo>
                <a:close/>
                <a:moveTo>
                  <a:pt x="216377" y="17022"/>
                </a:moveTo>
                <a:lnTo>
                  <a:pt x="216377" y="25282"/>
                </a:lnTo>
                <a:lnTo>
                  <a:pt x="207950" y="25282"/>
                </a:lnTo>
                <a:lnTo>
                  <a:pt x="207950" y="17022"/>
                </a:lnTo>
                <a:close/>
                <a:moveTo>
                  <a:pt x="225028" y="17022"/>
                </a:moveTo>
                <a:lnTo>
                  <a:pt x="225028" y="25282"/>
                </a:lnTo>
                <a:lnTo>
                  <a:pt x="216601" y="25282"/>
                </a:lnTo>
                <a:lnTo>
                  <a:pt x="216601" y="17022"/>
                </a:lnTo>
                <a:close/>
                <a:moveTo>
                  <a:pt x="233679" y="17022"/>
                </a:moveTo>
                <a:lnTo>
                  <a:pt x="233679" y="25282"/>
                </a:lnTo>
                <a:lnTo>
                  <a:pt x="225251" y="25282"/>
                </a:lnTo>
                <a:lnTo>
                  <a:pt x="225251" y="17022"/>
                </a:lnTo>
                <a:close/>
                <a:moveTo>
                  <a:pt x="242329" y="17022"/>
                </a:moveTo>
                <a:lnTo>
                  <a:pt x="242329" y="25282"/>
                </a:lnTo>
                <a:lnTo>
                  <a:pt x="233902" y="25282"/>
                </a:lnTo>
                <a:lnTo>
                  <a:pt x="233902" y="17022"/>
                </a:lnTo>
                <a:close/>
                <a:moveTo>
                  <a:pt x="250980" y="17022"/>
                </a:moveTo>
                <a:lnTo>
                  <a:pt x="250980" y="25282"/>
                </a:lnTo>
                <a:lnTo>
                  <a:pt x="242553" y="25282"/>
                </a:lnTo>
                <a:lnTo>
                  <a:pt x="242553" y="17022"/>
                </a:lnTo>
                <a:close/>
                <a:moveTo>
                  <a:pt x="259686" y="17022"/>
                </a:moveTo>
                <a:lnTo>
                  <a:pt x="259686" y="25282"/>
                </a:lnTo>
                <a:lnTo>
                  <a:pt x="251203" y="25282"/>
                </a:lnTo>
                <a:lnTo>
                  <a:pt x="251203" y="17022"/>
                </a:lnTo>
                <a:close/>
                <a:moveTo>
                  <a:pt x="268337" y="17022"/>
                </a:moveTo>
                <a:lnTo>
                  <a:pt x="268337" y="25282"/>
                </a:lnTo>
                <a:lnTo>
                  <a:pt x="259910" y="25282"/>
                </a:lnTo>
                <a:lnTo>
                  <a:pt x="259910" y="17022"/>
                </a:lnTo>
                <a:close/>
                <a:moveTo>
                  <a:pt x="276988" y="17022"/>
                </a:moveTo>
                <a:lnTo>
                  <a:pt x="276988" y="25282"/>
                </a:lnTo>
                <a:lnTo>
                  <a:pt x="268560" y="25282"/>
                </a:lnTo>
                <a:lnTo>
                  <a:pt x="268560" y="17022"/>
                </a:lnTo>
                <a:close/>
                <a:moveTo>
                  <a:pt x="17190" y="25505"/>
                </a:moveTo>
                <a:lnTo>
                  <a:pt x="17190" y="33709"/>
                </a:lnTo>
                <a:lnTo>
                  <a:pt x="8762" y="33709"/>
                </a:lnTo>
                <a:lnTo>
                  <a:pt x="8762" y="25505"/>
                </a:lnTo>
                <a:close/>
                <a:moveTo>
                  <a:pt x="25840" y="25505"/>
                </a:moveTo>
                <a:lnTo>
                  <a:pt x="25840" y="33709"/>
                </a:lnTo>
                <a:lnTo>
                  <a:pt x="17413" y="33709"/>
                </a:lnTo>
                <a:lnTo>
                  <a:pt x="17413" y="25505"/>
                </a:lnTo>
                <a:close/>
                <a:moveTo>
                  <a:pt x="34547" y="25505"/>
                </a:moveTo>
                <a:lnTo>
                  <a:pt x="34547" y="33709"/>
                </a:lnTo>
                <a:lnTo>
                  <a:pt x="26064" y="33709"/>
                </a:lnTo>
                <a:lnTo>
                  <a:pt x="26064" y="25505"/>
                </a:lnTo>
                <a:close/>
                <a:moveTo>
                  <a:pt x="43197" y="25505"/>
                </a:moveTo>
                <a:lnTo>
                  <a:pt x="43197" y="33709"/>
                </a:lnTo>
                <a:lnTo>
                  <a:pt x="34770" y="33709"/>
                </a:lnTo>
                <a:lnTo>
                  <a:pt x="34770" y="25505"/>
                </a:lnTo>
                <a:close/>
                <a:moveTo>
                  <a:pt x="51848" y="25505"/>
                </a:moveTo>
                <a:lnTo>
                  <a:pt x="51848" y="33709"/>
                </a:lnTo>
                <a:lnTo>
                  <a:pt x="43421" y="33709"/>
                </a:lnTo>
                <a:lnTo>
                  <a:pt x="43421" y="25505"/>
                </a:lnTo>
                <a:close/>
                <a:moveTo>
                  <a:pt x="60499" y="25505"/>
                </a:moveTo>
                <a:lnTo>
                  <a:pt x="60499" y="33709"/>
                </a:lnTo>
                <a:lnTo>
                  <a:pt x="52071" y="33709"/>
                </a:lnTo>
                <a:lnTo>
                  <a:pt x="52071" y="25505"/>
                </a:lnTo>
                <a:close/>
                <a:moveTo>
                  <a:pt x="69149" y="25505"/>
                </a:moveTo>
                <a:lnTo>
                  <a:pt x="69149" y="33709"/>
                </a:lnTo>
                <a:lnTo>
                  <a:pt x="60722" y="33709"/>
                </a:lnTo>
                <a:lnTo>
                  <a:pt x="60722" y="25505"/>
                </a:lnTo>
                <a:close/>
                <a:moveTo>
                  <a:pt x="77800" y="25505"/>
                </a:moveTo>
                <a:lnTo>
                  <a:pt x="77800" y="33709"/>
                </a:lnTo>
                <a:lnTo>
                  <a:pt x="69373" y="33709"/>
                </a:lnTo>
                <a:lnTo>
                  <a:pt x="69373" y="25505"/>
                </a:lnTo>
                <a:close/>
                <a:moveTo>
                  <a:pt x="86506" y="25505"/>
                </a:moveTo>
                <a:lnTo>
                  <a:pt x="86506" y="33709"/>
                </a:lnTo>
                <a:lnTo>
                  <a:pt x="78023" y="33709"/>
                </a:lnTo>
                <a:lnTo>
                  <a:pt x="78023" y="25505"/>
                </a:lnTo>
                <a:close/>
                <a:moveTo>
                  <a:pt x="95157" y="25505"/>
                </a:moveTo>
                <a:lnTo>
                  <a:pt x="95157" y="33709"/>
                </a:lnTo>
                <a:lnTo>
                  <a:pt x="86730" y="33709"/>
                </a:lnTo>
                <a:lnTo>
                  <a:pt x="86730" y="25505"/>
                </a:lnTo>
                <a:close/>
                <a:moveTo>
                  <a:pt x="103808" y="25505"/>
                </a:moveTo>
                <a:lnTo>
                  <a:pt x="103808" y="33709"/>
                </a:lnTo>
                <a:lnTo>
                  <a:pt x="95380" y="33709"/>
                </a:lnTo>
                <a:lnTo>
                  <a:pt x="95380" y="25505"/>
                </a:lnTo>
                <a:close/>
                <a:moveTo>
                  <a:pt x="112458" y="25505"/>
                </a:moveTo>
                <a:lnTo>
                  <a:pt x="112458" y="33709"/>
                </a:lnTo>
                <a:lnTo>
                  <a:pt x="104031" y="33709"/>
                </a:lnTo>
                <a:lnTo>
                  <a:pt x="104031" y="25505"/>
                </a:lnTo>
                <a:close/>
                <a:moveTo>
                  <a:pt x="121109" y="25505"/>
                </a:moveTo>
                <a:lnTo>
                  <a:pt x="121109" y="33709"/>
                </a:lnTo>
                <a:lnTo>
                  <a:pt x="112681" y="33709"/>
                </a:lnTo>
                <a:lnTo>
                  <a:pt x="112681" y="25505"/>
                </a:lnTo>
                <a:close/>
                <a:moveTo>
                  <a:pt x="129760" y="25505"/>
                </a:moveTo>
                <a:lnTo>
                  <a:pt x="129760" y="33709"/>
                </a:lnTo>
                <a:lnTo>
                  <a:pt x="121332" y="33709"/>
                </a:lnTo>
                <a:lnTo>
                  <a:pt x="121332" y="25505"/>
                </a:lnTo>
                <a:close/>
                <a:moveTo>
                  <a:pt x="138410" y="25505"/>
                </a:moveTo>
                <a:lnTo>
                  <a:pt x="138410" y="33709"/>
                </a:lnTo>
                <a:lnTo>
                  <a:pt x="129983" y="33709"/>
                </a:lnTo>
                <a:lnTo>
                  <a:pt x="129983" y="25505"/>
                </a:lnTo>
                <a:close/>
                <a:moveTo>
                  <a:pt x="147117" y="25505"/>
                </a:moveTo>
                <a:lnTo>
                  <a:pt x="147117" y="33709"/>
                </a:lnTo>
                <a:lnTo>
                  <a:pt x="138633" y="33709"/>
                </a:lnTo>
                <a:lnTo>
                  <a:pt x="138633" y="25505"/>
                </a:lnTo>
                <a:close/>
                <a:moveTo>
                  <a:pt x="155767" y="25505"/>
                </a:moveTo>
                <a:lnTo>
                  <a:pt x="155767" y="33709"/>
                </a:lnTo>
                <a:lnTo>
                  <a:pt x="147340" y="33709"/>
                </a:lnTo>
                <a:lnTo>
                  <a:pt x="147340" y="25505"/>
                </a:lnTo>
                <a:close/>
                <a:moveTo>
                  <a:pt x="164418" y="25505"/>
                </a:moveTo>
                <a:lnTo>
                  <a:pt x="164418" y="33709"/>
                </a:lnTo>
                <a:lnTo>
                  <a:pt x="155990" y="33709"/>
                </a:lnTo>
                <a:lnTo>
                  <a:pt x="155990" y="25505"/>
                </a:lnTo>
                <a:close/>
                <a:moveTo>
                  <a:pt x="173069" y="25505"/>
                </a:moveTo>
                <a:lnTo>
                  <a:pt x="173069" y="33709"/>
                </a:lnTo>
                <a:lnTo>
                  <a:pt x="164641" y="33709"/>
                </a:lnTo>
                <a:lnTo>
                  <a:pt x="164641" y="25505"/>
                </a:lnTo>
                <a:close/>
                <a:moveTo>
                  <a:pt x="181719" y="25505"/>
                </a:moveTo>
                <a:lnTo>
                  <a:pt x="181719" y="33709"/>
                </a:lnTo>
                <a:lnTo>
                  <a:pt x="173292" y="33709"/>
                </a:lnTo>
                <a:lnTo>
                  <a:pt x="173292" y="25505"/>
                </a:lnTo>
                <a:close/>
                <a:moveTo>
                  <a:pt x="190370" y="25505"/>
                </a:moveTo>
                <a:lnTo>
                  <a:pt x="190370" y="33709"/>
                </a:lnTo>
                <a:lnTo>
                  <a:pt x="181942" y="33709"/>
                </a:lnTo>
                <a:lnTo>
                  <a:pt x="181942" y="25505"/>
                </a:lnTo>
                <a:close/>
                <a:moveTo>
                  <a:pt x="199020" y="25505"/>
                </a:moveTo>
                <a:lnTo>
                  <a:pt x="199020" y="33709"/>
                </a:lnTo>
                <a:lnTo>
                  <a:pt x="190593" y="33709"/>
                </a:lnTo>
                <a:lnTo>
                  <a:pt x="190593" y="25505"/>
                </a:lnTo>
                <a:close/>
                <a:moveTo>
                  <a:pt x="207727" y="25505"/>
                </a:moveTo>
                <a:lnTo>
                  <a:pt x="207727" y="33709"/>
                </a:lnTo>
                <a:lnTo>
                  <a:pt x="199244" y="33709"/>
                </a:lnTo>
                <a:lnTo>
                  <a:pt x="199244" y="25505"/>
                </a:lnTo>
                <a:close/>
                <a:moveTo>
                  <a:pt x="216377" y="25505"/>
                </a:moveTo>
                <a:lnTo>
                  <a:pt x="216377" y="33709"/>
                </a:lnTo>
                <a:lnTo>
                  <a:pt x="207950" y="33709"/>
                </a:lnTo>
                <a:lnTo>
                  <a:pt x="207950" y="25505"/>
                </a:lnTo>
                <a:close/>
                <a:moveTo>
                  <a:pt x="225028" y="25505"/>
                </a:moveTo>
                <a:lnTo>
                  <a:pt x="225028" y="33709"/>
                </a:lnTo>
                <a:lnTo>
                  <a:pt x="216601" y="33709"/>
                </a:lnTo>
                <a:lnTo>
                  <a:pt x="216601" y="25505"/>
                </a:lnTo>
                <a:close/>
                <a:moveTo>
                  <a:pt x="233679" y="25505"/>
                </a:moveTo>
                <a:lnTo>
                  <a:pt x="233679" y="33709"/>
                </a:lnTo>
                <a:lnTo>
                  <a:pt x="225251" y="33709"/>
                </a:lnTo>
                <a:lnTo>
                  <a:pt x="225251" y="25505"/>
                </a:lnTo>
                <a:close/>
                <a:moveTo>
                  <a:pt x="242329" y="25505"/>
                </a:moveTo>
                <a:lnTo>
                  <a:pt x="242329" y="33709"/>
                </a:lnTo>
                <a:lnTo>
                  <a:pt x="233902" y="33709"/>
                </a:lnTo>
                <a:lnTo>
                  <a:pt x="233902" y="25505"/>
                </a:lnTo>
                <a:close/>
                <a:moveTo>
                  <a:pt x="250980" y="25505"/>
                </a:moveTo>
                <a:lnTo>
                  <a:pt x="250980" y="33709"/>
                </a:lnTo>
                <a:lnTo>
                  <a:pt x="242553" y="33709"/>
                </a:lnTo>
                <a:lnTo>
                  <a:pt x="242553" y="25505"/>
                </a:lnTo>
                <a:close/>
                <a:moveTo>
                  <a:pt x="259686" y="25505"/>
                </a:moveTo>
                <a:lnTo>
                  <a:pt x="259686" y="33709"/>
                </a:lnTo>
                <a:lnTo>
                  <a:pt x="251203" y="33709"/>
                </a:lnTo>
                <a:lnTo>
                  <a:pt x="251203" y="25505"/>
                </a:lnTo>
                <a:close/>
                <a:moveTo>
                  <a:pt x="268337" y="25505"/>
                </a:moveTo>
                <a:lnTo>
                  <a:pt x="268337" y="33709"/>
                </a:lnTo>
                <a:lnTo>
                  <a:pt x="259910" y="33709"/>
                </a:lnTo>
                <a:lnTo>
                  <a:pt x="259910" y="25505"/>
                </a:lnTo>
                <a:close/>
                <a:moveTo>
                  <a:pt x="276988" y="25505"/>
                </a:moveTo>
                <a:lnTo>
                  <a:pt x="276988" y="33709"/>
                </a:lnTo>
                <a:lnTo>
                  <a:pt x="268560" y="33709"/>
                </a:lnTo>
                <a:lnTo>
                  <a:pt x="268560" y="25505"/>
                </a:lnTo>
                <a:close/>
                <a:moveTo>
                  <a:pt x="17190" y="33933"/>
                </a:moveTo>
                <a:lnTo>
                  <a:pt x="17190" y="42193"/>
                </a:lnTo>
                <a:lnTo>
                  <a:pt x="8762" y="42193"/>
                </a:lnTo>
                <a:lnTo>
                  <a:pt x="8762" y="33933"/>
                </a:lnTo>
                <a:close/>
                <a:moveTo>
                  <a:pt x="25840" y="33933"/>
                </a:moveTo>
                <a:lnTo>
                  <a:pt x="25840" y="42193"/>
                </a:lnTo>
                <a:lnTo>
                  <a:pt x="17413" y="42193"/>
                </a:lnTo>
                <a:lnTo>
                  <a:pt x="17413" y="33933"/>
                </a:lnTo>
                <a:close/>
                <a:moveTo>
                  <a:pt x="34547" y="33933"/>
                </a:moveTo>
                <a:lnTo>
                  <a:pt x="34547" y="42193"/>
                </a:lnTo>
                <a:lnTo>
                  <a:pt x="26064" y="42193"/>
                </a:lnTo>
                <a:lnTo>
                  <a:pt x="26064" y="33933"/>
                </a:lnTo>
                <a:close/>
                <a:moveTo>
                  <a:pt x="43197" y="33933"/>
                </a:moveTo>
                <a:lnTo>
                  <a:pt x="43197" y="42193"/>
                </a:lnTo>
                <a:lnTo>
                  <a:pt x="34770" y="42193"/>
                </a:lnTo>
                <a:lnTo>
                  <a:pt x="34770" y="33933"/>
                </a:lnTo>
                <a:close/>
                <a:moveTo>
                  <a:pt x="51848" y="33933"/>
                </a:moveTo>
                <a:lnTo>
                  <a:pt x="51848" y="42193"/>
                </a:lnTo>
                <a:lnTo>
                  <a:pt x="43421" y="42193"/>
                </a:lnTo>
                <a:lnTo>
                  <a:pt x="43421" y="33933"/>
                </a:lnTo>
                <a:close/>
                <a:moveTo>
                  <a:pt x="60499" y="33933"/>
                </a:moveTo>
                <a:lnTo>
                  <a:pt x="60499" y="42193"/>
                </a:lnTo>
                <a:lnTo>
                  <a:pt x="52071" y="42193"/>
                </a:lnTo>
                <a:lnTo>
                  <a:pt x="52071" y="33933"/>
                </a:lnTo>
                <a:close/>
                <a:moveTo>
                  <a:pt x="69149" y="33933"/>
                </a:moveTo>
                <a:lnTo>
                  <a:pt x="69149" y="42193"/>
                </a:lnTo>
                <a:lnTo>
                  <a:pt x="60722" y="42193"/>
                </a:lnTo>
                <a:lnTo>
                  <a:pt x="60722" y="33933"/>
                </a:lnTo>
                <a:close/>
                <a:moveTo>
                  <a:pt x="77800" y="33933"/>
                </a:moveTo>
                <a:lnTo>
                  <a:pt x="77800" y="42193"/>
                </a:lnTo>
                <a:lnTo>
                  <a:pt x="69373" y="42193"/>
                </a:lnTo>
                <a:lnTo>
                  <a:pt x="69373" y="33933"/>
                </a:lnTo>
                <a:close/>
                <a:moveTo>
                  <a:pt x="86506" y="33933"/>
                </a:moveTo>
                <a:lnTo>
                  <a:pt x="86506" y="42193"/>
                </a:lnTo>
                <a:lnTo>
                  <a:pt x="78023" y="42193"/>
                </a:lnTo>
                <a:lnTo>
                  <a:pt x="78023" y="33933"/>
                </a:lnTo>
                <a:close/>
                <a:moveTo>
                  <a:pt x="95157" y="33933"/>
                </a:moveTo>
                <a:lnTo>
                  <a:pt x="95157" y="42193"/>
                </a:lnTo>
                <a:lnTo>
                  <a:pt x="86730" y="42193"/>
                </a:lnTo>
                <a:lnTo>
                  <a:pt x="86730" y="33933"/>
                </a:lnTo>
                <a:close/>
                <a:moveTo>
                  <a:pt x="103808" y="33933"/>
                </a:moveTo>
                <a:lnTo>
                  <a:pt x="103808" y="42193"/>
                </a:lnTo>
                <a:lnTo>
                  <a:pt x="95380" y="42193"/>
                </a:lnTo>
                <a:lnTo>
                  <a:pt x="95380" y="33933"/>
                </a:lnTo>
                <a:close/>
                <a:moveTo>
                  <a:pt x="112458" y="33933"/>
                </a:moveTo>
                <a:lnTo>
                  <a:pt x="112458" y="42193"/>
                </a:lnTo>
                <a:lnTo>
                  <a:pt x="104031" y="42193"/>
                </a:lnTo>
                <a:lnTo>
                  <a:pt x="104031" y="33933"/>
                </a:lnTo>
                <a:close/>
                <a:moveTo>
                  <a:pt x="121109" y="33933"/>
                </a:moveTo>
                <a:lnTo>
                  <a:pt x="121109" y="42193"/>
                </a:lnTo>
                <a:lnTo>
                  <a:pt x="112681" y="42193"/>
                </a:lnTo>
                <a:lnTo>
                  <a:pt x="112681" y="33933"/>
                </a:lnTo>
                <a:close/>
                <a:moveTo>
                  <a:pt x="129760" y="33933"/>
                </a:moveTo>
                <a:lnTo>
                  <a:pt x="129760" y="42193"/>
                </a:lnTo>
                <a:lnTo>
                  <a:pt x="121332" y="42193"/>
                </a:lnTo>
                <a:lnTo>
                  <a:pt x="121332" y="33933"/>
                </a:lnTo>
                <a:close/>
                <a:moveTo>
                  <a:pt x="138410" y="33933"/>
                </a:moveTo>
                <a:lnTo>
                  <a:pt x="138410" y="42193"/>
                </a:lnTo>
                <a:lnTo>
                  <a:pt x="129983" y="42193"/>
                </a:lnTo>
                <a:lnTo>
                  <a:pt x="129983" y="33933"/>
                </a:lnTo>
                <a:close/>
                <a:moveTo>
                  <a:pt x="147117" y="33933"/>
                </a:moveTo>
                <a:lnTo>
                  <a:pt x="147117" y="42193"/>
                </a:lnTo>
                <a:lnTo>
                  <a:pt x="138633" y="42193"/>
                </a:lnTo>
                <a:lnTo>
                  <a:pt x="138633" y="33933"/>
                </a:lnTo>
                <a:close/>
                <a:moveTo>
                  <a:pt x="155767" y="33933"/>
                </a:moveTo>
                <a:lnTo>
                  <a:pt x="155767" y="42193"/>
                </a:lnTo>
                <a:lnTo>
                  <a:pt x="147340" y="42193"/>
                </a:lnTo>
                <a:lnTo>
                  <a:pt x="147340" y="33933"/>
                </a:lnTo>
                <a:close/>
                <a:moveTo>
                  <a:pt x="164418" y="33933"/>
                </a:moveTo>
                <a:lnTo>
                  <a:pt x="164418" y="42193"/>
                </a:lnTo>
                <a:lnTo>
                  <a:pt x="155990" y="42193"/>
                </a:lnTo>
                <a:lnTo>
                  <a:pt x="155990" y="33933"/>
                </a:lnTo>
                <a:close/>
                <a:moveTo>
                  <a:pt x="173069" y="33933"/>
                </a:moveTo>
                <a:lnTo>
                  <a:pt x="173069" y="42193"/>
                </a:lnTo>
                <a:lnTo>
                  <a:pt x="164641" y="42193"/>
                </a:lnTo>
                <a:lnTo>
                  <a:pt x="164641" y="33933"/>
                </a:lnTo>
                <a:close/>
                <a:moveTo>
                  <a:pt x="181719" y="33933"/>
                </a:moveTo>
                <a:lnTo>
                  <a:pt x="181719" y="42193"/>
                </a:lnTo>
                <a:lnTo>
                  <a:pt x="173292" y="42193"/>
                </a:lnTo>
                <a:lnTo>
                  <a:pt x="173292" y="33933"/>
                </a:lnTo>
                <a:close/>
                <a:moveTo>
                  <a:pt x="190370" y="33933"/>
                </a:moveTo>
                <a:lnTo>
                  <a:pt x="190370" y="42193"/>
                </a:lnTo>
                <a:lnTo>
                  <a:pt x="181942" y="42193"/>
                </a:lnTo>
                <a:lnTo>
                  <a:pt x="181942" y="33933"/>
                </a:lnTo>
                <a:close/>
                <a:moveTo>
                  <a:pt x="199020" y="33933"/>
                </a:moveTo>
                <a:lnTo>
                  <a:pt x="199020" y="42193"/>
                </a:lnTo>
                <a:lnTo>
                  <a:pt x="190593" y="42193"/>
                </a:lnTo>
                <a:lnTo>
                  <a:pt x="190593" y="33933"/>
                </a:lnTo>
                <a:close/>
                <a:moveTo>
                  <a:pt x="207727" y="33933"/>
                </a:moveTo>
                <a:lnTo>
                  <a:pt x="207727" y="42193"/>
                </a:lnTo>
                <a:lnTo>
                  <a:pt x="199244" y="42193"/>
                </a:lnTo>
                <a:lnTo>
                  <a:pt x="199244" y="33933"/>
                </a:lnTo>
                <a:close/>
                <a:moveTo>
                  <a:pt x="216377" y="33933"/>
                </a:moveTo>
                <a:lnTo>
                  <a:pt x="216377" y="42193"/>
                </a:lnTo>
                <a:lnTo>
                  <a:pt x="207950" y="42193"/>
                </a:lnTo>
                <a:lnTo>
                  <a:pt x="207950" y="33933"/>
                </a:lnTo>
                <a:close/>
                <a:moveTo>
                  <a:pt x="225028" y="33933"/>
                </a:moveTo>
                <a:lnTo>
                  <a:pt x="225028" y="42193"/>
                </a:lnTo>
                <a:lnTo>
                  <a:pt x="216601" y="42193"/>
                </a:lnTo>
                <a:lnTo>
                  <a:pt x="216601" y="33933"/>
                </a:lnTo>
                <a:close/>
                <a:moveTo>
                  <a:pt x="233679" y="33933"/>
                </a:moveTo>
                <a:lnTo>
                  <a:pt x="233679" y="42193"/>
                </a:lnTo>
                <a:lnTo>
                  <a:pt x="225251" y="42193"/>
                </a:lnTo>
                <a:lnTo>
                  <a:pt x="225251" y="33933"/>
                </a:lnTo>
                <a:close/>
                <a:moveTo>
                  <a:pt x="242329" y="33933"/>
                </a:moveTo>
                <a:lnTo>
                  <a:pt x="242329" y="42193"/>
                </a:lnTo>
                <a:lnTo>
                  <a:pt x="233902" y="42193"/>
                </a:lnTo>
                <a:lnTo>
                  <a:pt x="233902" y="33933"/>
                </a:lnTo>
                <a:close/>
                <a:moveTo>
                  <a:pt x="250980" y="33933"/>
                </a:moveTo>
                <a:lnTo>
                  <a:pt x="250980" y="42193"/>
                </a:lnTo>
                <a:lnTo>
                  <a:pt x="242553" y="42193"/>
                </a:lnTo>
                <a:lnTo>
                  <a:pt x="242553" y="33933"/>
                </a:lnTo>
                <a:close/>
                <a:moveTo>
                  <a:pt x="259686" y="33933"/>
                </a:moveTo>
                <a:lnTo>
                  <a:pt x="259686" y="42193"/>
                </a:lnTo>
                <a:lnTo>
                  <a:pt x="251203" y="42193"/>
                </a:lnTo>
                <a:lnTo>
                  <a:pt x="251203" y="33933"/>
                </a:lnTo>
                <a:close/>
                <a:moveTo>
                  <a:pt x="268337" y="33933"/>
                </a:moveTo>
                <a:lnTo>
                  <a:pt x="268337" y="42193"/>
                </a:lnTo>
                <a:lnTo>
                  <a:pt x="259910" y="42193"/>
                </a:lnTo>
                <a:lnTo>
                  <a:pt x="259910" y="33933"/>
                </a:lnTo>
                <a:close/>
                <a:moveTo>
                  <a:pt x="276988" y="33933"/>
                </a:moveTo>
                <a:lnTo>
                  <a:pt x="276988" y="42193"/>
                </a:lnTo>
                <a:lnTo>
                  <a:pt x="268560" y="42193"/>
                </a:lnTo>
                <a:lnTo>
                  <a:pt x="268560" y="33933"/>
                </a:lnTo>
                <a:close/>
                <a:moveTo>
                  <a:pt x="17190" y="42416"/>
                </a:moveTo>
                <a:lnTo>
                  <a:pt x="17190" y="50620"/>
                </a:lnTo>
                <a:lnTo>
                  <a:pt x="8762" y="50620"/>
                </a:lnTo>
                <a:lnTo>
                  <a:pt x="8762" y="42416"/>
                </a:lnTo>
                <a:close/>
                <a:moveTo>
                  <a:pt x="25840" y="42416"/>
                </a:moveTo>
                <a:lnTo>
                  <a:pt x="25840" y="50620"/>
                </a:lnTo>
                <a:lnTo>
                  <a:pt x="17413" y="50620"/>
                </a:lnTo>
                <a:lnTo>
                  <a:pt x="17413" y="42416"/>
                </a:lnTo>
                <a:close/>
                <a:moveTo>
                  <a:pt x="34547" y="42416"/>
                </a:moveTo>
                <a:lnTo>
                  <a:pt x="34547" y="50620"/>
                </a:lnTo>
                <a:lnTo>
                  <a:pt x="26064" y="50620"/>
                </a:lnTo>
                <a:lnTo>
                  <a:pt x="26064" y="42416"/>
                </a:lnTo>
                <a:close/>
                <a:moveTo>
                  <a:pt x="43197" y="42416"/>
                </a:moveTo>
                <a:lnTo>
                  <a:pt x="43197" y="50620"/>
                </a:lnTo>
                <a:lnTo>
                  <a:pt x="34770" y="50620"/>
                </a:lnTo>
                <a:lnTo>
                  <a:pt x="34770" y="42416"/>
                </a:lnTo>
                <a:close/>
                <a:moveTo>
                  <a:pt x="51848" y="42416"/>
                </a:moveTo>
                <a:lnTo>
                  <a:pt x="51848" y="50620"/>
                </a:lnTo>
                <a:lnTo>
                  <a:pt x="43421" y="50620"/>
                </a:lnTo>
                <a:lnTo>
                  <a:pt x="43421" y="42416"/>
                </a:lnTo>
                <a:close/>
                <a:moveTo>
                  <a:pt x="60499" y="42416"/>
                </a:moveTo>
                <a:lnTo>
                  <a:pt x="60499" y="50620"/>
                </a:lnTo>
                <a:lnTo>
                  <a:pt x="52071" y="50620"/>
                </a:lnTo>
                <a:lnTo>
                  <a:pt x="52071" y="42416"/>
                </a:lnTo>
                <a:close/>
                <a:moveTo>
                  <a:pt x="69149" y="42416"/>
                </a:moveTo>
                <a:lnTo>
                  <a:pt x="69149" y="50620"/>
                </a:lnTo>
                <a:lnTo>
                  <a:pt x="60722" y="50620"/>
                </a:lnTo>
                <a:lnTo>
                  <a:pt x="60722" y="42416"/>
                </a:lnTo>
                <a:close/>
                <a:moveTo>
                  <a:pt x="77800" y="42416"/>
                </a:moveTo>
                <a:lnTo>
                  <a:pt x="77800" y="50620"/>
                </a:lnTo>
                <a:lnTo>
                  <a:pt x="69373" y="50620"/>
                </a:lnTo>
                <a:lnTo>
                  <a:pt x="69373" y="42416"/>
                </a:lnTo>
                <a:close/>
                <a:moveTo>
                  <a:pt x="86506" y="42416"/>
                </a:moveTo>
                <a:lnTo>
                  <a:pt x="86506" y="50620"/>
                </a:lnTo>
                <a:lnTo>
                  <a:pt x="78023" y="50620"/>
                </a:lnTo>
                <a:lnTo>
                  <a:pt x="78023" y="42416"/>
                </a:lnTo>
                <a:close/>
                <a:moveTo>
                  <a:pt x="95157" y="42416"/>
                </a:moveTo>
                <a:lnTo>
                  <a:pt x="95157" y="50620"/>
                </a:lnTo>
                <a:lnTo>
                  <a:pt x="86730" y="50620"/>
                </a:lnTo>
                <a:lnTo>
                  <a:pt x="86730" y="42416"/>
                </a:lnTo>
                <a:close/>
                <a:moveTo>
                  <a:pt x="103808" y="42416"/>
                </a:moveTo>
                <a:lnTo>
                  <a:pt x="103808" y="50620"/>
                </a:lnTo>
                <a:lnTo>
                  <a:pt x="95380" y="50620"/>
                </a:lnTo>
                <a:lnTo>
                  <a:pt x="95380" y="42416"/>
                </a:lnTo>
                <a:close/>
                <a:moveTo>
                  <a:pt x="112458" y="42416"/>
                </a:moveTo>
                <a:lnTo>
                  <a:pt x="112458" y="50620"/>
                </a:lnTo>
                <a:lnTo>
                  <a:pt x="104031" y="50620"/>
                </a:lnTo>
                <a:lnTo>
                  <a:pt x="104031" y="42416"/>
                </a:lnTo>
                <a:close/>
                <a:moveTo>
                  <a:pt x="121109" y="42416"/>
                </a:moveTo>
                <a:lnTo>
                  <a:pt x="121109" y="50620"/>
                </a:lnTo>
                <a:lnTo>
                  <a:pt x="112681" y="50620"/>
                </a:lnTo>
                <a:lnTo>
                  <a:pt x="112681" y="42416"/>
                </a:lnTo>
                <a:close/>
                <a:moveTo>
                  <a:pt x="129760" y="42416"/>
                </a:moveTo>
                <a:lnTo>
                  <a:pt x="129760" y="50620"/>
                </a:lnTo>
                <a:lnTo>
                  <a:pt x="121332" y="50620"/>
                </a:lnTo>
                <a:lnTo>
                  <a:pt x="121332" y="42416"/>
                </a:lnTo>
                <a:close/>
                <a:moveTo>
                  <a:pt x="138410" y="42416"/>
                </a:moveTo>
                <a:lnTo>
                  <a:pt x="138410" y="50620"/>
                </a:lnTo>
                <a:lnTo>
                  <a:pt x="129983" y="50620"/>
                </a:lnTo>
                <a:lnTo>
                  <a:pt x="129983" y="42416"/>
                </a:lnTo>
                <a:close/>
                <a:moveTo>
                  <a:pt x="147117" y="42416"/>
                </a:moveTo>
                <a:lnTo>
                  <a:pt x="147117" y="50620"/>
                </a:lnTo>
                <a:lnTo>
                  <a:pt x="138633" y="50620"/>
                </a:lnTo>
                <a:lnTo>
                  <a:pt x="138633" y="42416"/>
                </a:lnTo>
                <a:close/>
                <a:moveTo>
                  <a:pt x="155767" y="42416"/>
                </a:moveTo>
                <a:lnTo>
                  <a:pt x="155767" y="50620"/>
                </a:lnTo>
                <a:lnTo>
                  <a:pt x="147340" y="50620"/>
                </a:lnTo>
                <a:lnTo>
                  <a:pt x="147340" y="42416"/>
                </a:lnTo>
                <a:close/>
                <a:moveTo>
                  <a:pt x="164418" y="42416"/>
                </a:moveTo>
                <a:lnTo>
                  <a:pt x="164418" y="50620"/>
                </a:lnTo>
                <a:lnTo>
                  <a:pt x="155990" y="50620"/>
                </a:lnTo>
                <a:lnTo>
                  <a:pt x="155990" y="42416"/>
                </a:lnTo>
                <a:close/>
                <a:moveTo>
                  <a:pt x="173069" y="42416"/>
                </a:moveTo>
                <a:lnTo>
                  <a:pt x="173069" y="50620"/>
                </a:lnTo>
                <a:lnTo>
                  <a:pt x="164641" y="50620"/>
                </a:lnTo>
                <a:lnTo>
                  <a:pt x="164641" y="42416"/>
                </a:lnTo>
                <a:close/>
                <a:moveTo>
                  <a:pt x="181719" y="42416"/>
                </a:moveTo>
                <a:lnTo>
                  <a:pt x="181719" y="50620"/>
                </a:lnTo>
                <a:lnTo>
                  <a:pt x="173292" y="50620"/>
                </a:lnTo>
                <a:lnTo>
                  <a:pt x="173292" y="42416"/>
                </a:lnTo>
                <a:close/>
                <a:moveTo>
                  <a:pt x="190370" y="42416"/>
                </a:moveTo>
                <a:lnTo>
                  <a:pt x="190370" y="50620"/>
                </a:lnTo>
                <a:lnTo>
                  <a:pt x="181942" y="50620"/>
                </a:lnTo>
                <a:lnTo>
                  <a:pt x="181942" y="42416"/>
                </a:lnTo>
                <a:close/>
                <a:moveTo>
                  <a:pt x="199020" y="42416"/>
                </a:moveTo>
                <a:lnTo>
                  <a:pt x="199020" y="50620"/>
                </a:lnTo>
                <a:lnTo>
                  <a:pt x="190593" y="50620"/>
                </a:lnTo>
                <a:lnTo>
                  <a:pt x="190593" y="42416"/>
                </a:lnTo>
                <a:close/>
                <a:moveTo>
                  <a:pt x="207727" y="42416"/>
                </a:moveTo>
                <a:lnTo>
                  <a:pt x="207727" y="50620"/>
                </a:lnTo>
                <a:lnTo>
                  <a:pt x="199244" y="50620"/>
                </a:lnTo>
                <a:lnTo>
                  <a:pt x="199244" y="42416"/>
                </a:lnTo>
                <a:close/>
                <a:moveTo>
                  <a:pt x="216377" y="42416"/>
                </a:moveTo>
                <a:lnTo>
                  <a:pt x="216377" y="50620"/>
                </a:lnTo>
                <a:lnTo>
                  <a:pt x="207950" y="50620"/>
                </a:lnTo>
                <a:lnTo>
                  <a:pt x="207950" y="42416"/>
                </a:lnTo>
                <a:close/>
                <a:moveTo>
                  <a:pt x="225028" y="42416"/>
                </a:moveTo>
                <a:lnTo>
                  <a:pt x="225028" y="50620"/>
                </a:lnTo>
                <a:lnTo>
                  <a:pt x="216601" y="50620"/>
                </a:lnTo>
                <a:lnTo>
                  <a:pt x="216601" y="42416"/>
                </a:lnTo>
                <a:close/>
                <a:moveTo>
                  <a:pt x="233679" y="42416"/>
                </a:moveTo>
                <a:lnTo>
                  <a:pt x="233679" y="50620"/>
                </a:lnTo>
                <a:lnTo>
                  <a:pt x="225251" y="50620"/>
                </a:lnTo>
                <a:lnTo>
                  <a:pt x="225251" y="42416"/>
                </a:lnTo>
                <a:close/>
                <a:moveTo>
                  <a:pt x="242329" y="42416"/>
                </a:moveTo>
                <a:lnTo>
                  <a:pt x="242329" y="50620"/>
                </a:lnTo>
                <a:lnTo>
                  <a:pt x="233902" y="50620"/>
                </a:lnTo>
                <a:lnTo>
                  <a:pt x="233902" y="42416"/>
                </a:lnTo>
                <a:close/>
                <a:moveTo>
                  <a:pt x="250980" y="42416"/>
                </a:moveTo>
                <a:lnTo>
                  <a:pt x="250980" y="50620"/>
                </a:lnTo>
                <a:lnTo>
                  <a:pt x="242553" y="50620"/>
                </a:lnTo>
                <a:lnTo>
                  <a:pt x="242553" y="42416"/>
                </a:lnTo>
                <a:close/>
                <a:moveTo>
                  <a:pt x="259686" y="42416"/>
                </a:moveTo>
                <a:lnTo>
                  <a:pt x="259686" y="50620"/>
                </a:lnTo>
                <a:lnTo>
                  <a:pt x="251203" y="50620"/>
                </a:lnTo>
                <a:lnTo>
                  <a:pt x="251203" y="42416"/>
                </a:lnTo>
                <a:close/>
                <a:moveTo>
                  <a:pt x="268337" y="42416"/>
                </a:moveTo>
                <a:lnTo>
                  <a:pt x="268337" y="50620"/>
                </a:lnTo>
                <a:lnTo>
                  <a:pt x="259910" y="50620"/>
                </a:lnTo>
                <a:lnTo>
                  <a:pt x="259910" y="42416"/>
                </a:lnTo>
                <a:close/>
                <a:moveTo>
                  <a:pt x="276988" y="42416"/>
                </a:moveTo>
                <a:lnTo>
                  <a:pt x="276988" y="50620"/>
                </a:lnTo>
                <a:lnTo>
                  <a:pt x="268560" y="50620"/>
                </a:lnTo>
                <a:lnTo>
                  <a:pt x="268560" y="42416"/>
                </a:lnTo>
                <a:close/>
                <a:moveTo>
                  <a:pt x="17190" y="50843"/>
                </a:moveTo>
                <a:lnTo>
                  <a:pt x="17190" y="59103"/>
                </a:lnTo>
                <a:lnTo>
                  <a:pt x="8762" y="59103"/>
                </a:lnTo>
                <a:lnTo>
                  <a:pt x="8762" y="50843"/>
                </a:lnTo>
                <a:close/>
                <a:moveTo>
                  <a:pt x="25840" y="50843"/>
                </a:moveTo>
                <a:lnTo>
                  <a:pt x="25840" y="59103"/>
                </a:lnTo>
                <a:lnTo>
                  <a:pt x="17413" y="59103"/>
                </a:lnTo>
                <a:lnTo>
                  <a:pt x="17413" y="50843"/>
                </a:lnTo>
                <a:close/>
                <a:moveTo>
                  <a:pt x="34547" y="50843"/>
                </a:moveTo>
                <a:lnTo>
                  <a:pt x="34547" y="59103"/>
                </a:lnTo>
                <a:lnTo>
                  <a:pt x="26064" y="59103"/>
                </a:lnTo>
                <a:lnTo>
                  <a:pt x="26064" y="50843"/>
                </a:lnTo>
                <a:close/>
                <a:moveTo>
                  <a:pt x="43197" y="50843"/>
                </a:moveTo>
                <a:lnTo>
                  <a:pt x="43197" y="59103"/>
                </a:lnTo>
                <a:lnTo>
                  <a:pt x="34770" y="59103"/>
                </a:lnTo>
                <a:lnTo>
                  <a:pt x="34770" y="50843"/>
                </a:lnTo>
                <a:close/>
                <a:moveTo>
                  <a:pt x="51848" y="50843"/>
                </a:moveTo>
                <a:lnTo>
                  <a:pt x="51848" y="59103"/>
                </a:lnTo>
                <a:lnTo>
                  <a:pt x="43421" y="59103"/>
                </a:lnTo>
                <a:lnTo>
                  <a:pt x="43421" y="50843"/>
                </a:lnTo>
                <a:close/>
                <a:moveTo>
                  <a:pt x="60499" y="50843"/>
                </a:moveTo>
                <a:lnTo>
                  <a:pt x="60499" y="59103"/>
                </a:lnTo>
                <a:lnTo>
                  <a:pt x="52071" y="59103"/>
                </a:lnTo>
                <a:lnTo>
                  <a:pt x="52071" y="50843"/>
                </a:lnTo>
                <a:close/>
                <a:moveTo>
                  <a:pt x="69149" y="50843"/>
                </a:moveTo>
                <a:lnTo>
                  <a:pt x="69149" y="59103"/>
                </a:lnTo>
                <a:lnTo>
                  <a:pt x="60722" y="59103"/>
                </a:lnTo>
                <a:lnTo>
                  <a:pt x="60722" y="50843"/>
                </a:lnTo>
                <a:close/>
                <a:moveTo>
                  <a:pt x="77800" y="50843"/>
                </a:moveTo>
                <a:lnTo>
                  <a:pt x="77800" y="59103"/>
                </a:lnTo>
                <a:lnTo>
                  <a:pt x="69373" y="59103"/>
                </a:lnTo>
                <a:lnTo>
                  <a:pt x="69373" y="50843"/>
                </a:lnTo>
                <a:close/>
                <a:moveTo>
                  <a:pt x="86506" y="50843"/>
                </a:moveTo>
                <a:lnTo>
                  <a:pt x="86506" y="59103"/>
                </a:lnTo>
                <a:lnTo>
                  <a:pt x="78023" y="59103"/>
                </a:lnTo>
                <a:lnTo>
                  <a:pt x="78023" y="50843"/>
                </a:lnTo>
                <a:close/>
                <a:moveTo>
                  <a:pt x="95157" y="50843"/>
                </a:moveTo>
                <a:lnTo>
                  <a:pt x="95157" y="59103"/>
                </a:lnTo>
                <a:lnTo>
                  <a:pt x="86730" y="59103"/>
                </a:lnTo>
                <a:lnTo>
                  <a:pt x="86730" y="50843"/>
                </a:lnTo>
                <a:close/>
                <a:moveTo>
                  <a:pt x="103808" y="50843"/>
                </a:moveTo>
                <a:lnTo>
                  <a:pt x="103808" y="59103"/>
                </a:lnTo>
                <a:lnTo>
                  <a:pt x="95380" y="59103"/>
                </a:lnTo>
                <a:lnTo>
                  <a:pt x="95380" y="50843"/>
                </a:lnTo>
                <a:close/>
                <a:moveTo>
                  <a:pt x="112458" y="50843"/>
                </a:moveTo>
                <a:lnTo>
                  <a:pt x="112458" y="59103"/>
                </a:lnTo>
                <a:lnTo>
                  <a:pt x="104031" y="59103"/>
                </a:lnTo>
                <a:lnTo>
                  <a:pt x="104031" y="50843"/>
                </a:lnTo>
                <a:close/>
                <a:moveTo>
                  <a:pt x="121109" y="50843"/>
                </a:moveTo>
                <a:lnTo>
                  <a:pt x="121109" y="59103"/>
                </a:lnTo>
                <a:lnTo>
                  <a:pt x="112681" y="59103"/>
                </a:lnTo>
                <a:lnTo>
                  <a:pt x="112681" y="50843"/>
                </a:lnTo>
                <a:close/>
                <a:moveTo>
                  <a:pt x="129760" y="50843"/>
                </a:moveTo>
                <a:lnTo>
                  <a:pt x="129760" y="59103"/>
                </a:lnTo>
                <a:lnTo>
                  <a:pt x="121332" y="59103"/>
                </a:lnTo>
                <a:lnTo>
                  <a:pt x="121332" y="50843"/>
                </a:lnTo>
                <a:close/>
                <a:moveTo>
                  <a:pt x="138410" y="50843"/>
                </a:moveTo>
                <a:lnTo>
                  <a:pt x="138410" y="59103"/>
                </a:lnTo>
                <a:lnTo>
                  <a:pt x="129983" y="59103"/>
                </a:lnTo>
                <a:lnTo>
                  <a:pt x="129983" y="50843"/>
                </a:lnTo>
                <a:close/>
                <a:moveTo>
                  <a:pt x="147117" y="50843"/>
                </a:moveTo>
                <a:lnTo>
                  <a:pt x="147117" y="59103"/>
                </a:lnTo>
                <a:lnTo>
                  <a:pt x="138633" y="59103"/>
                </a:lnTo>
                <a:lnTo>
                  <a:pt x="138633" y="50843"/>
                </a:lnTo>
                <a:close/>
                <a:moveTo>
                  <a:pt x="155767" y="50843"/>
                </a:moveTo>
                <a:lnTo>
                  <a:pt x="155767" y="59103"/>
                </a:lnTo>
                <a:lnTo>
                  <a:pt x="147340" y="59103"/>
                </a:lnTo>
                <a:lnTo>
                  <a:pt x="147340" y="50843"/>
                </a:lnTo>
                <a:close/>
                <a:moveTo>
                  <a:pt x="164418" y="50843"/>
                </a:moveTo>
                <a:lnTo>
                  <a:pt x="164418" y="59103"/>
                </a:lnTo>
                <a:lnTo>
                  <a:pt x="155990" y="59103"/>
                </a:lnTo>
                <a:lnTo>
                  <a:pt x="155990" y="50843"/>
                </a:lnTo>
                <a:close/>
                <a:moveTo>
                  <a:pt x="173069" y="50843"/>
                </a:moveTo>
                <a:lnTo>
                  <a:pt x="173069" y="59103"/>
                </a:lnTo>
                <a:lnTo>
                  <a:pt x="164641" y="59103"/>
                </a:lnTo>
                <a:lnTo>
                  <a:pt x="164641" y="50843"/>
                </a:lnTo>
                <a:close/>
                <a:moveTo>
                  <a:pt x="181719" y="50843"/>
                </a:moveTo>
                <a:lnTo>
                  <a:pt x="181719" y="59103"/>
                </a:lnTo>
                <a:lnTo>
                  <a:pt x="173292" y="59103"/>
                </a:lnTo>
                <a:lnTo>
                  <a:pt x="173292" y="50843"/>
                </a:lnTo>
                <a:close/>
                <a:moveTo>
                  <a:pt x="190370" y="50843"/>
                </a:moveTo>
                <a:lnTo>
                  <a:pt x="190370" y="59103"/>
                </a:lnTo>
                <a:lnTo>
                  <a:pt x="181942" y="59103"/>
                </a:lnTo>
                <a:lnTo>
                  <a:pt x="181942" y="50843"/>
                </a:lnTo>
                <a:close/>
                <a:moveTo>
                  <a:pt x="199020" y="50843"/>
                </a:moveTo>
                <a:lnTo>
                  <a:pt x="199020" y="59103"/>
                </a:lnTo>
                <a:lnTo>
                  <a:pt x="190593" y="59103"/>
                </a:lnTo>
                <a:lnTo>
                  <a:pt x="190593" y="50843"/>
                </a:lnTo>
                <a:close/>
                <a:moveTo>
                  <a:pt x="207727" y="50843"/>
                </a:moveTo>
                <a:lnTo>
                  <a:pt x="207727" y="59103"/>
                </a:lnTo>
                <a:lnTo>
                  <a:pt x="199244" y="59103"/>
                </a:lnTo>
                <a:lnTo>
                  <a:pt x="199244" y="50843"/>
                </a:lnTo>
                <a:close/>
                <a:moveTo>
                  <a:pt x="216377" y="50843"/>
                </a:moveTo>
                <a:lnTo>
                  <a:pt x="216377" y="59103"/>
                </a:lnTo>
                <a:lnTo>
                  <a:pt x="207950" y="59103"/>
                </a:lnTo>
                <a:lnTo>
                  <a:pt x="207950" y="50843"/>
                </a:lnTo>
                <a:close/>
                <a:moveTo>
                  <a:pt x="225028" y="50843"/>
                </a:moveTo>
                <a:lnTo>
                  <a:pt x="225028" y="59103"/>
                </a:lnTo>
                <a:lnTo>
                  <a:pt x="216601" y="59103"/>
                </a:lnTo>
                <a:lnTo>
                  <a:pt x="216601" y="50843"/>
                </a:lnTo>
                <a:close/>
                <a:moveTo>
                  <a:pt x="233679" y="50843"/>
                </a:moveTo>
                <a:lnTo>
                  <a:pt x="233679" y="59103"/>
                </a:lnTo>
                <a:lnTo>
                  <a:pt x="225251" y="59103"/>
                </a:lnTo>
                <a:lnTo>
                  <a:pt x="225251" y="50843"/>
                </a:lnTo>
                <a:close/>
                <a:moveTo>
                  <a:pt x="242329" y="50843"/>
                </a:moveTo>
                <a:lnTo>
                  <a:pt x="242329" y="59103"/>
                </a:lnTo>
                <a:lnTo>
                  <a:pt x="233902" y="59103"/>
                </a:lnTo>
                <a:lnTo>
                  <a:pt x="233902" y="50843"/>
                </a:lnTo>
                <a:close/>
                <a:moveTo>
                  <a:pt x="250980" y="50843"/>
                </a:moveTo>
                <a:lnTo>
                  <a:pt x="250980" y="59103"/>
                </a:lnTo>
                <a:lnTo>
                  <a:pt x="242553" y="59103"/>
                </a:lnTo>
                <a:lnTo>
                  <a:pt x="242553" y="50843"/>
                </a:lnTo>
                <a:close/>
                <a:moveTo>
                  <a:pt x="259686" y="50843"/>
                </a:moveTo>
                <a:lnTo>
                  <a:pt x="259686" y="59103"/>
                </a:lnTo>
                <a:lnTo>
                  <a:pt x="251203" y="59103"/>
                </a:lnTo>
                <a:lnTo>
                  <a:pt x="251203" y="50843"/>
                </a:lnTo>
                <a:close/>
                <a:moveTo>
                  <a:pt x="268337" y="50843"/>
                </a:moveTo>
                <a:lnTo>
                  <a:pt x="268337" y="59103"/>
                </a:lnTo>
                <a:lnTo>
                  <a:pt x="259910" y="59103"/>
                </a:lnTo>
                <a:lnTo>
                  <a:pt x="259910" y="50843"/>
                </a:lnTo>
                <a:close/>
                <a:moveTo>
                  <a:pt x="276988" y="50843"/>
                </a:moveTo>
                <a:lnTo>
                  <a:pt x="276988" y="59103"/>
                </a:lnTo>
                <a:lnTo>
                  <a:pt x="268560" y="59103"/>
                </a:lnTo>
                <a:lnTo>
                  <a:pt x="268560" y="50843"/>
                </a:lnTo>
                <a:close/>
                <a:moveTo>
                  <a:pt x="17190" y="59326"/>
                </a:moveTo>
                <a:lnTo>
                  <a:pt x="17190" y="67586"/>
                </a:lnTo>
                <a:lnTo>
                  <a:pt x="8762" y="67586"/>
                </a:lnTo>
                <a:lnTo>
                  <a:pt x="8762" y="59326"/>
                </a:lnTo>
                <a:close/>
                <a:moveTo>
                  <a:pt x="25840" y="59326"/>
                </a:moveTo>
                <a:lnTo>
                  <a:pt x="25840" y="67586"/>
                </a:lnTo>
                <a:lnTo>
                  <a:pt x="17413" y="67586"/>
                </a:lnTo>
                <a:lnTo>
                  <a:pt x="17413" y="59326"/>
                </a:lnTo>
                <a:close/>
                <a:moveTo>
                  <a:pt x="34547" y="59326"/>
                </a:moveTo>
                <a:lnTo>
                  <a:pt x="34547" y="67586"/>
                </a:lnTo>
                <a:lnTo>
                  <a:pt x="26064" y="67586"/>
                </a:lnTo>
                <a:lnTo>
                  <a:pt x="26064" y="59326"/>
                </a:lnTo>
                <a:close/>
                <a:moveTo>
                  <a:pt x="43197" y="59326"/>
                </a:moveTo>
                <a:lnTo>
                  <a:pt x="43197" y="67586"/>
                </a:lnTo>
                <a:lnTo>
                  <a:pt x="34770" y="67586"/>
                </a:lnTo>
                <a:lnTo>
                  <a:pt x="34770" y="59326"/>
                </a:lnTo>
                <a:close/>
                <a:moveTo>
                  <a:pt x="51848" y="59326"/>
                </a:moveTo>
                <a:lnTo>
                  <a:pt x="51848" y="67586"/>
                </a:lnTo>
                <a:lnTo>
                  <a:pt x="43421" y="67586"/>
                </a:lnTo>
                <a:lnTo>
                  <a:pt x="43421" y="59326"/>
                </a:lnTo>
                <a:close/>
                <a:moveTo>
                  <a:pt x="60499" y="59326"/>
                </a:moveTo>
                <a:lnTo>
                  <a:pt x="60499" y="67586"/>
                </a:lnTo>
                <a:lnTo>
                  <a:pt x="52071" y="67586"/>
                </a:lnTo>
                <a:lnTo>
                  <a:pt x="52071" y="59326"/>
                </a:lnTo>
                <a:close/>
                <a:moveTo>
                  <a:pt x="69149" y="59326"/>
                </a:moveTo>
                <a:lnTo>
                  <a:pt x="69149" y="67586"/>
                </a:lnTo>
                <a:lnTo>
                  <a:pt x="60722" y="67586"/>
                </a:lnTo>
                <a:lnTo>
                  <a:pt x="60722" y="59326"/>
                </a:lnTo>
                <a:close/>
                <a:moveTo>
                  <a:pt x="77800" y="59326"/>
                </a:moveTo>
                <a:lnTo>
                  <a:pt x="77800" y="67586"/>
                </a:lnTo>
                <a:lnTo>
                  <a:pt x="69373" y="67586"/>
                </a:lnTo>
                <a:lnTo>
                  <a:pt x="69373" y="59326"/>
                </a:lnTo>
                <a:close/>
                <a:moveTo>
                  <a:pt x="86506" y="59326"/>
                </a:moveTo>
                <a:lnTo>
                  <a:pt x="86506" y="67586"/>
                </a:lnTo>
                <a:lnTo>
                  <a:pt x="78023" y="67586"/>
                </a:lnTo>
                <a:lnTo>
                  <a:pt x="78023" y="59326"/>
                </a:lnTo>
                <a:close/>
                <a:moveTo>
                  <a:pt x="95157" y="59326"/>
                </a:moveTo>
                <a:lnTo>
                  <a:pt x="95157" y="67586"/>
                </a:lnTo>
                <a:lnTo>
                  <a:pt x="86730" y="67586"/>
                </a:lnTo>
                <a:lnTo>
                  <a:pt x="86730" y="59326"/>
                </a:lnTo>
                <a:close/>
                <a:moveTo>
                  <a:pt x="103808" y="59326"/>
                </a:moveTo>
                <a:lnTo>
                  <a:pt x="103808" y="67586"/>
                </a:lnTo>
                <a:lnTo>
                  <a:pt x="95380" y="67586"/>
                </a:lnTo>
                <a:lnTo>
                  <a:pt x="95380" y="59326"/>
                </a:lnTo>
                <a:close/>
                <a:moveTo>
                  <a:pt x="112458" y="59326"/>
                </a:moveTo>
                <a:lnTo>
                  <a:pt x="112458" y="67586"/>
                </a:lnTo>
                <a:lnTo>
                  <a:pt x="104031" y="67586"/>
                </a:lnTo>
                <a:lnTo>
                  <a:pt x="104031" y="59326"/>
                </a:lnTo>
                <a:close/>
                <a:moveTo>
                  <a:pt x="121109" y="59326"/>
                </a:moveTo>
                <a:lnTo>
                  <a:pt x="121109" y="67586"/>
                </a:lnTo>
                <a:lnTo>
                  <a:pt x="112681" y="67586"/>
                </a:lnTo>
                <a:lnTo>
                  <a:pt x="112681" y="59326"/>
                </a:lnTo>
                <a:close/>
                <a:moveTo>
                  <a:pt x="129760" y="59326"/>
                </a:moveTo>
                <a:lnTo>
                  <a:pt x="129760" y="67586"/>
                </a:lnTo>
                <a:lnTo>
                  <a:pt x="121332" y="67586"/>
                </a:lnTo>
                <a:lnTo>
                  <a:pt x="121332" y="59326"/>
                </a:lnTo>
                <a:close/>
                <a:moveTo>
                  <a:pt x="138410" y="59326"/>
                </a:moveTo>
                <a:lnTo>
                  <a:pt x="138410" y="67586"/>
                </a:lnTo>
                <a:lnTo>
                  <a:pt x="129983" y="67586"/>
                </a:lnTo>
                <a:lnTo>
                  <a:pt x="129983" y="59326"/>
                </a:lnTo>
                <a:close/>
                <a:moveTo>
                  <a:pt x="147117" y="59326"/>
                </a:moveTo>
                <a:lnTo>
                  <a:pt x="147117" y="67586"/>
                </a:lnTo>
                <a:lnTo>
                  <a:pt x="138633" y="67586"/>
                </a:lnTo>
                <a:lnTo>
                  <a:pt x="138633" y="59326"/>
                </a:lnTo>
                <a:close/>
                <a:moveTo>
                  <a:pt x="155767" y="59326"/>
                </a:moveTo>
                <a:lnTo>
                  <a:pt x="155767" y="67586"/>
                </a:lnTo>
                <a:lnTo>
                  <a:pt x="147340" y="67586"/>
                </a:lnTo>
                <a:lnTo>
                  <a:pt x="147340" y="59326"/>
                </a:lnTo>
                <a:close/>
                <a:moveTo>
                  <a:pt x="164418" y="59326"/>
                </a:moveTo>
                <a:lnTo>
                  <a:pt x="164418" y="67586"/>
                </a:lnTo>
                <a:lnTo>
                  <a:pt x="155990" y="67586"/>
                </a:lnTo>
                <a:lnTo>
                  <a:pt x="155990" y="59326"/>
                </a:lnTo>
                <a:close/>
                <a:moveTo>
                  <a:pt x="173069" y="59326"/>
                </a:moveTo>
                <a:lnTo>
                  <a:pt x="173069" y="67586"/>
                </a:lnTo>
                <a:lnTo>
                  <a:pt x="164641" y="67586"/>
                </a:lnTo>
                <a:lnTo>
                  <a:pt x="164641" y="59326"/>
                </a:lnTo>
                <a:close/>
                <a:moveTo>
                  <a:pt x="181719" y="59326"/>
                </a:moveTo>
                <a:lnTo>
                  <a:pt x="181719" y="67586"/>
                </a:lnTo>
                <a:lnTo>
                  <a:pt x="173292" y="67586"/>
                </a:lnTo>
                <a:lnTo>
                  <a:pt x="173292" y="59326"/>
                </a:lnTo>
                <a:close/>
                <a:moveTo>
                  <a:pt x="190370" y="59326"/>
                </a:moveTo>
                <a:lnTo>
                  <a:pt x="190370" y="67586"/>
                </a:lnTo>
                <a:lnTo>
                  <a:pt x="181942" y="67586"/>
                </a:lnTo>
                <a:lnTo>
                  <a:pt x="181942" y="59326"/>
                </a:lnTo>
                <a:close/>
                <a:moveTo>
                  <a:pt x="199020" y="59326"/>
                </a:moveTo>
                <a:lnTo>
                  <a:pt x="199020" y="67586"/>
                </a:lnTo>
                <a:lnTo>
                  <a:pt x="190593" y="67586"/>
                </a:lnTo>
                <a:lnTo>
                  <a:pt x="190593" y="59326"/>
                </a:lnTo>
                <a:close/>
                <a:moveTo>
                  <a:pt x="207727" y="59326"/>
                </a:moveTo>
                <a:lnTo>
                  <a:pt x="207727" y="67586"/>
                </a:lnTo>
                <a:lnTo>
                  <a:pt x="199244" y="67586"/>
                </a:lnTo>
                <a:lnTo>
                  <a:pt x="199244" y="59326"/>
                </a:lnTo>
                <a:close/>
                <a:moveTo>
                  <a:pt x="216377" y="59326"/>
                </a:moveTo>
                <a:lnTo>
                  <a:pt x="216377" y="67586"/>
                </a:lnTo>
                <a:lnTo>
                  <a:pt x="207950" y="67586"/>
                </a:lnTo>
                <a:lnTo>
                  <a:pt x="207950" y="59326"/>
                </a:lnTo>
                <a:close/>
                <a:moveTo>
                  <a:pt x="225028" y="59326"/>
                </a:moveTo>
                <a:lnTo>
                  <a:pt x="225028" y="67586"/>
                </a:lnTo>
                <a:lnTo>
                  <a:pt x="216601" y="67586"/>
                </a:lnTo>
                <a:lnTo>
                  <a:pt x="216601" y="59326"/>
                </a:lnTo>
                <a:close/>
                <a:moveTo>
                  <a:pt x="233679" y="59326"/>
                </a:moveTo>
                <a:lnTo>
                  <a:pt x="233679" y="67586"/>
                </a:lnTo>
                <a:lnTo>
                  <a:pt x="225251" y="67586"/>
                </a:lnTo>
                <a:lnTo>
                  <a:pt x="225251" y="59326"/>
                </a:lnTo>
                <a:close/>
                <a:moveTo>
                  <a:pt x="242329" y="59326"/>
                </a:moveTo>
                <a:lnTo>
                  <a:pt x="242329" y="67586"/>
                </a:lnTo>
                <a:lnTo>
                  <a:pt x="233902" y="67586"/>
                </a:lnTo>
                <a:lnTo>
                  <a:pt x="233902" y="59326"/>
                </a:lnTo>
                <a:close/>
                <a:moveTo>
                  <a:pt x="250980" y="59326"/>
                </a:moveTo>
                <a:lnTo>
                  <a:pt x="250980" y="67586"/>
                </a:lnTo>
                <a:lnTo>
                  <a:pt x="242553" y="67586"/>
                </a:lnTo>
                <a:lnTo>
                  <a:pt x="242553" y="59326"/>
                </a:lnTo>
                <a:close/>
                <a:moveTo>
                  <a:pt x="259686" y="59326"/>
                </a:moveTo>
                <a:lnTo>
                  <a:pt x="259686" y="67586"/>
                </a:lnTo>
                <a:lnTo>
                  <a:pt x="251203" y="67586"/>
                </a:lnTo>
                <a:lnTo>
                  <a:pt x="251203" y="59326"/>
                </a:lnTo>
                <a:close/>
                <a:moveTo>
                  <a:pt x="268337" y="59326"/>
                </a:moveTo>
                <a:lnTo>
                  <a:pt x="268337" y="67586"/>
                </a:lnTo>
                <a:lnTo>
                  <a:pt x="259910" y="67586"/>
                </a:lnTo>
                <a:lnTo>
                  <a:pt x="259910" y="59326"/>
                </a:lnTo>
                <a:close/>
                <a:moveTo>
                  <a:pt x="276988" y="59326"/>
                </a:moveTo>
                <a:lnTo>
                  <a:pt x="276988" y="67586"/>
                </a:lnTo>
                <a:lnTo>
                  <a:pt x="268560" y="67586"/>
                </a:lnTo>
                <a:lnTo>
                  <a:pt x="268560" y="59326"/>
                </a:lnTo>
                <a:close/>
                <a:moveTo>
                  <a:pt x="17190" y="67810"/>
                </a:moveTo>
                <a:lnTo>
                  <a:pt x="17190" y="76014"/>
                </a:lnTo>
                <a:lnTo>
                  <a:pt x="8762" y="76014"/>
                </a:lnTo>
                <a:lnTo>
                  <a:pt x="8762" y="67810"/>
                </a:lnTo>
                <a:close/>
                <a:moveTo>
                  <a:pt x="25840" y="67810"/>
                </a:moveTo>
                <a:lnTo>
                  <a:pt x="25840" y="76014"/>
                </a:lnTo>
                <a:lnTo>
                  <a:pt x="17413" y="76014"/>
                </a:lnTo>
                <a:lnTo>
                  <a:pt x="17413" y="67810"/>
                </a:lnTo>
                <a:close/>
                <a:moveTo>
                  <a:pt x="34547" y="67810"/>
                </a:moveTo>
                <a:lnTo>
                  <a:pt x="34547" y="76014"/>
                </a:lnTo>
                <a:lnTo>
                  <a:pt x="26064" y="76014"/>
                </a:lnTo>
                <a:lnTo>
                  <a:pt x="26064" y="67810"/>
                </a:lnTo>
                <a:close/>
                <a:moveTo>
                  <a:pt x="43197" y="67810"/>
                </a:moveTo>
                <a:lnTo>
                  <a:pt x="43197" y="76014"/>
                </a:lnTo>
                <a:lnTo>
                  <a:pt x="34770" y="76014"/>
                </a:lnTo>
                <a:lnTo>
                  <a:pt x="34770" y="67810"/>
                </a:lnTo>
                <a:close/>
                <a:moveTo>
                  <a:pt x="51848" y="67810"/>
                </a:moveTo>
                <a:lnTo>
                  <a:pt x="51848" y="76014"/>
                </a:lnTo>
                <a:lnTo>
                  <a:pt x="43421" y="76014"/>
                </a:lnTo>
                <a:lnTo>
                  <a:pt x="43421" y="67810"/>
                </a:lnTo>
                <a:close/>
                <a:moveTo>
                  <a:pt x="60499" y="67810"/>
                </a:moveTo>
                <a:lnTo>
                  <a:pt x="60499" y="76014"/>
                </a:lnTo>
                <a:lnTo>
                  <a:pt x="52071" y="76014"/>
                </a:lnTo>
                <a:lnTo>
                  <a:pt x="52071" y="67810"/>
                </a:lnTo>
                <a:close/>
                <a:moveTo>
                  <a:pt x="69149" y="67810"/>
                </a:moveTo>
                <a:lnTo>
                  <a:pt x="69149" y="76014"/>
                </a:lnTo>
                <a:lnTo>
                  <a:pt x="60722" y="76014"/>
                </a:lnTo>
                <a:lnTo>
                  <a:pt x="60722" y="67810"/>
                </a:lnTo>
                <a:close/>
                <a:moveTo>
                  <a:pt x="77800" y="67810"/>
                </a:moveTo>
                <a:lnTo>
                  <a:pt x="77800" y="76014"/>
                </a:lnTo>
                <a:lnTo>
                  <a:pt x="69373" y="76014"/>
                </a:lnTo>
                <a:lnTo>
                  <a:pt x="69373" y="67810"/>
                </a:lnTo>
                <a:close/>
                <a:moveTo>
                  <a:pt x="86506" y="67810"/>
                </a:moveTo>
                <a:lnTo>
                  <a:pt x="86506" y="76014"/>
                </a:lnTo>
                <a:lnTo>
                  <a:pt x="78023" y="76014"/>
                </a:lnTo>
                <a:lnTo>
                  <a:pt x="78023" y="67810"/>
                </a:lnTo>
                <a:close/>
                <a:moveTo>
                  <a:pt x="95157" y="67810"/>
                </a:moveTo>
                <a:lnTo>
                  <a:pt x="95157" y="76014"/>
                </a:lnTo>
                <a:lnTo>
                  <a:pt x="86730" y="76014"/>
                </a:lnTo>
                <a:lnTo>
                  <a:pt x="86730" y="67810"/>
                </a:lnTo>
                <a:close/>
                <a:moveTo>
                  <a:pt x="103808" y="67810"/>
                </a:moveTo>
                <a:lnTo>
                  <a:pt x="103808" y="76014"/>
                </a:lnTo>
                <a:lnTo>
                  <a:pt x="95380" y="76014"/>
                </a:lnTo>
                <a:lnTo>
                  <a:pt x="95380" y="67810"/>
                </a:lnTo>
                <a:close/>
                <a:moveTo>
                  <a:pt x="112458" y="67810"/>
                </a:moveTo>
                <a:lnTo>
                  <a:pt x="112458" y="76014"/>
                </a:lnTo>
                <a:lnTo>
                  <a:pt x="104031" y="76014"/>
                </a:lnTo>
                <a:lnTo>
                  <a:pt x="104031" y="67810"/>
                </a:lnTo>
                <a:close/>
                <a:moveTo>
                  <a:pt x="121109" y="67810"/>
                </a:moveTo>
                <a:lnTo>
                  <a:pt x="121109" y="76014"/>
                </a:lnTo>
                <a:lnTo>
                  <a:pt x="112681" y="76014"/>
                </a:lnTo>
                <a:lnTo>
                  <a:pt x="112681" y="67810"/>
                </a:lnTo>
                <a:close/>
                <a:moveTo>
                  <a:pt x="129760" y="67810"/>
                </a:moveTo>
                <a:lnTo>
                  <a:pt x="129760" y="76014"/>
                </a:lnTo>
                <a:lnTo>
                  <a:pt x="121332" y="76014"/>
                </a:lnTo>
                <a:lnTo>
                  <a:pt x="121332" y="67810"/>
                </a:lnTo>
                <a:close/>
                <a:moveTo>
                  <a:pt x="138410" y="67810"/>
                </a:moveTo>
                <a:lnTo>
                  <a:pt x="138410" y="76014"/>
                </a:lnTo>
                <a:lnTo>
                  <a:pt x="129983" y="76014"/>
                </a:lnTo>
                <a:lnTo>
                  <a:pt x="129983" y="67810"/>
                </a:lnTo>
                <a:close/>
                <a:moveTo>
                  <a:pt x="147117" y="67810"/>
                </a:moveTo>
                <a:lnTo>
                  <a:pt x="147117" y="76014"/>
                </a:lnTo>
                <a:lnTo>
                  <a:pt x="138633" y="76014"/>
                </a:lnTo>
                <a:lnTo>
                  <a:pt x="138633" y="67810"/>
                </a:lnTo>
                <a:close/>
                <a:moveTo>
                  <a:pt x="155767" y="67810"/>
                </a:moveTo>
                <a:lnTo>
                  <a:pt x="155767" y="76014"/>
                </a:lnTo>
                <a:lnTo>
                  <a:pt x="147340" y="76014"/>
                </a:lnTo>
                <a:lnTo>
                  <a:pt x="147340" y="67810"/>
                </a:lnTo>
                <a:close/>
                <a:moveTo>
                  <a:pt x="164418" y="67810"/>
                </a:moveTo>
                <a:lnTo>
                  <a:pt x="164418" y="76014"/>
                </a:lnTo>
                <a:lnTo>
                  <a:pt x="155990" y="76014"/>
                </a:lnTo>
                <a:lnTo>
                  <a:pt x="155990" y="67810"/>
                </a:lnTo>
                <a:close/>
                <a:moveTo>
                  <a:pt x="173069" y="67810"/>
                </a:moveTo>
                <a:lnTo>
                  <a:pt x="173069" y="76014"/>
                </a:lnTo>
                <a:lnTo>
                  <a:pt x="164641" y="76014"/>
                </a:lnTo>
                <a:lnTo>
                  <a:pt x="164641" y="67810"/>
                </a:lnTo>
                <a:close/>
                <a:moveTo>
                  <a:pt x="181719" y="67810"/>
                </a:moveTo>
                <a:lnTo>
                  <a:pt x="181719" y="76014"/>
                </a:lnTo>
                <a:lnTo>
                  <a:pt x="173292" y="76014"/>
                </a:lnTo>
                <a:lnTo>
                  <a:pt x="173292" y="67810"/>
                </a:lnTo>
                <a:close/>
                <a:moveTo>
                  <a:pt x="190370" y="67810"/>
                </a:moveTo>
                <a:lnTo>
                  <a:pt x="190370" y="76014"/>
                </a:lnTo>
                <a:lnTo>
                  <a:pt x="181942" y="76014"/>
                </a:lnTo>
                <a:lnTo>
                  <a:pt x="181942" y="67810"/>
                </a:lnTo>
                <a:close/>
                <a:moveTo>
                  <a:pt x="199020" y="67810"/>
                </a:moveTo>
                <a:lnTo>
                  <a:pt x="199020" y="76014"/>
                </a:lnTo>
                <a:lnTo>
                  <a:pt x="190593" y="76014"/>
                </a:lnTo>
                <a:lnTo>
                  <a:pt x="190593" y="67810"/>
                </a:lnTo>
                <a:close/>
                <a:moveTo>
                  <a:pt x="207727" y="67810"/>
                </a:moveTo>
                <a:lnTo>
                  <a:pt x="207727" y="76014"/>
                </a:lnTo>
                <a:lnTo>
                  <a:pt x="199244" y="76014"/>
                </a:lnTo>
                <a:lnTo>
                  <a:pt x="199244" y="67810"/>
                </a:lnTo>
                <a:close/>
                <a:moveTo>
                  <a:pt x="216377" y="67810"/>
                </a:moveTo>
                <a:lnTo>
                  <a:pt x="216377" y="76014"/>
                </a:lnTo>
                <a:lnTo>
                  <a:pt x="207950" y="76014"/>
                </a:lnTo>
                <a:lnTo>
                  <a:pt x="207950" y="67810"/>
                </a:lnTo>
                <a:close/>
                <a:moveTo>
                  <a:pt x="225028" y="67810"/>
                </a:moveTo>
                <a:lnTo>
                  <a:pt x="225028" y="76014"/>
                </a:lnTo>
                <a:lnTo>
                  <a:pt x="216601" y="76014"/>
                </a:lnTo>
                <a:lnTo>
                  <a:pt x="216601" y="67810"/>
                </a:lnTo>
                <a:close/>
                <a:moveTo>
                  <a:pt x="233679" y="67810"/>
                </a:moveTo>
                <a:lnTo>
                  <a:pt x="233679" y="76014"/>
                </a:lnTo>
                <a:lnTo>
                  <a:pt x="225251" y="76014"/>
                </a:lnTo>
                <a:lnTo>
                  <a:pt x="225251" y="67810"/>
                </a:lnTo>
                <a:close/>
                <a:moveTo>
                  <a:pt x="242329" y="67810"/>
                </a:moveTo>
                <a:lnTo>
                  <a:pt x="242329" y="76014"/>
                </a:lnTo>
                <a:lnTo>
                  <a:pt x="233902" y="76014"/>
                </a:lnTo>
                <a:lnTo>
                  <a:pt x="233902" y="67810"/>
                </a:lnTo>
                <a:close/>
                <a:moveTo>
                  <a:pt x="250980" y="67810"/>
                </a:moveTo>
                <a:lnTo>
                  <a:pt x="250980" y="76014"/>
                </a:lnTo>
                <a:lnTo>
                  <a:pt x="242553" y="76014"/>
                </a:lnTo>
                <a:lnTo>
                  <a:pt x="242553" y="67810"/>
                </a:lnTo>
                <a:close/>
                <a:moveTo>
                  <a:pt x="259686" y="67810"/>
                </a:moveTo>
                <a:lnTo>
                  <a:pt x="259686" y="76014"/>
                </a:lnTo>
                <a:lnTo>
                  <a:pt x="251203" y="76014"/>
                </a:lnTo>
                <a:lnTo>
                  <a:pt x="251203" y="67810"/>
                </a:lnTo>
                <a:close/>
                <a:moveTo>
                  <a:pt x="268337" y="67810"/>
                </a:moveTo>
                <a:lnTo>
                  <a:pt x="268337" y="76014"/>
                </a:lnTo>
                <a:lnTo>
                  <a:pt x="259910" y="76014"/>
                </a:lnTo>
                <a:lnTo>
                  <a:pt x="259910" y="67810"/>
                </a:lnTo>
                <a:close/>
                <a:moveTo>
                  <a:pt x="276988" y="67810"/>
                </a:moveTo>
                <a:lnTo>
                  <a:pt x="276988" y="76014"/>
                </a:lnTo>
                <a:lnTo>
                  <a:pt x="268560" y="76014"/>
                </a:lnTo>
                <a:lnTo>
                  <a:pt x="268560" y="67810"/>
                </a:lnTo>
                <a:close/>
                <a:moveTo>
                  <a:pt x="17190" y="76237"/>
                </a:moveTo>
                <a:lnTo>
                  <a:pt x="17190" y="84497"/>
                </a:lnTo>
                <a:lnTo>
                  <a:pt x="8762" y="84497"/>
                </a:lnTo>
                <a:lnTo>
                  <a:pt x="8762" y="76237"/>
                </a:lnTo>
                <a:close/>
                <a:moveTo>
                  <a:pt x="25840" y="76237"/>
                </a:moveTo>
                <a:lnTo>
                  <a:pt x="25840" y="84497"/>
                </a:lnTo>
                <a:lnTo>
                  <a:pt x="17413" y="84497"/>
                </a:lnTo>
                <a:lnTo>
                  <a:pt x="17413" y="76237"/>
                </a:lnTo>
                <a:close/>
                <a:moveTo>
                  <a:pt x="34547" y="76237"/>
                </a:moveTo>
                <a:lnTo>
                  <a:pt x="34547" y="84497"/>
                </a:lnTo>
                <a:lnTo>
                  <a:pt x="26064" y="84497"/>
                </a:lnTo>
                <a:lnTo>
                  <a:pt x="26064" y="76237"/>
                </a:lnTo>
                <a:close/>
                <a:moveTo>
                  <a:pt x="43197" y="76237"/>
                </a:moveTo>
                <a:lnTo>
                  <a:pt x="43197" y="84497"/>
                </a:lnTo>
                <a:lnTo>
                  <a:pt x="34770" y="84497"/>
                </a:lnTo>
                <a:lnTo>
                  <a:pt x="34770" y="76237"/>
                </a:lnTo>
                <a:close/>
                <a:moveTo>
                  <a:pt x="51848" y="76237"/>
                </a:moveTo>
                <a:lnTo>
                  <a:pt x="51848" y="84497"/>
                </a:lnTo>
                <a:lnTo>
                  <a:pt x="43421" y="84497"/>
                </a:lnTo>
                <a:lnTo>
                  <a:pt x="43421" y="76237"/>
                </a:lnTo>
                <a:close/>
                <a:moveTo>
                  <a:pt x="60499" y="76237"/>
                </a:moveTo>
                <a:lnTo>
                  <a:pt x="60499" y="84497"/>
                </a:lnTo>
                <a:lnTo>
                  <a:pt x="52071" y="84497"/>
                </a:lnTo>
                <a:lnTo>
                  <a:pt x="52071" y="76237"/>
                </a:lnTo>
                <a:close/>
                <a:moveTo>
                  <a:pt x="69149" y="76237"/>
                </a:moveTo>
                <a:lnTo>
                  <a:pt x="69149" y="84497"/>
                </a:lnTo>
                <a:lnTo>
                  <a:pt x="60722" y="84497"/>
                </a:lnTo>
                <a:lnTo>
                  <a:pt x="60722" y="76237"/>
                </a:lnTo>
                <a:close/>
                <a:moveTo>
                  <a:pt x="77800" y="76237"/>
                </a:moveTo>
                <a:lnTo>
                  <a:pt x="77800" y="84497"/>
                </a:lnTo>
                <a:lnTo>
                  <a:pt x="69373" y="84497"/>
                </a:lnTo>
                <a:lnTo>
                  <a:pt x="69373" y="76237"/>
                </a:lnTo>
                <a:close/>
                <a:moveTo>
                  <a:pt x="86506" y="76237"/>
                </a:moveTo>
                <a:lnTo>
                  <a:pt x="86506" y="84497"/>
                </a:lnTo>
                <a:lnTo>
                  <a:pt x="78023" y="84497"/>
                </a:lnTo>
                <a:lnTo>
                  <a:pt x="78023" y="76237"/>
                </a:lnTo>
                <a:close/>
                <a:moveTo>
                  <a:pt x="95157" y="76237"/>
                </a:moveTo>
                <a:lnTo>
                  <a:pt x="95157" y="84497"/>
                </a:lnTo>
                <a:lnTo>
                  <a:pt x="86730" y="84497"/>
                </a:lnTo>
                <a:lnTo>
                  <a:pt x="86730" y="76237"/>
                </a:lnTo>
                <a:close/>
                <a:moveTo>
                  <a:pt x="103808" y="76237"/>
                </a:moveTo>
                <a:lnTo>
                  <a:pt x="103808" y="84497"/>
                </a:lnTo>
                <a:lnTo>
                  <a:pt x="95380" y="84497"/>
                </a:lnTo>
                <a:lnTo>
                  <a:pt x="95380" y="76237"/>
                </a:lnTo>
                <a:close/>
                <a:moveTo>
                  <a:pt x="112458" y="76237"/>
                </a:moveTo>
                <a:lnTo>
                  <a:pt x="112458" y="84497"/>
                </a:lnTo>
                <a:lnTo>
                  <a:pt x="104031" y="84497"/>
                </a:lnTo>
                <a:lnTo>
                  <a:pt x="104031" y="76237"/>
                </a:lnTo>
                <a:close/>
                <a:moveTo>
                  <a:pt x="121109" y="76237"/>
                </a:moveTo>
                <a:lnTo>
                  <a:pt x="121109" y="84497"/>
                </a:lnTo>
                <a:lnTo>
                  <a:pt x="112681" y="84497"/>
                </a:lnTo>
                <a:lnTo>
                  <a:pt x="112681" y="76237"/>
                </a:lnTo>
                <a:close/>
                <a:moveTo>
                  <a:pt x="129760" y="76237"/>
                </a:moveTo>
                <a:lnTo>
                  <a:pt x="129760" y="84497"/>
                </a:lnTo>
                <a:lnTo>
                  <a:pt x="121332" y="84497"/>
                </a:lnTo>
                <a:lnTo>
                  <a:pt x="121332" y="76237"/>
                </a:lnTo>
                <a:close/>
                <a:moveTo>
                  <a:pt x="138410" y="76237"/>
                </a:moveTo>
                <a:lnTo>
                  <a:pt x="138410" y="84497"/>
                </a:lnTo>
                <a:lnTo>
                  <a:pt x="129983" y="84497"/>
                </a:lnTo>
                <a:lnTo>
                  <a:pt x="129983" y="76237"/>
                </a:lnTo>
                <a:close/>
                <a:moveTo>
                  <a:pt x="147117" y="76237"/>
                </a:moveTo>
                <a:lnTo>
                  <a:pt x="147117" y="84497"/>
                </a:lnTo>
                <a:lnTo>
                  <a:pt x="138633" y="84497"/>
                </a:lnTo>
                <a:lnTo>
                  <a:pt x="138633" y="76237"/>
                </a:lnTo>
                <a:close/>
                <a:moveTo>
                  <a:pt x="155767" y="76237"/>
                </a:moveTo>
                <a:lnTo>
                  <a:pt x="155767" y="84497"/>
                </a:lnTo>
                <a:lnTo>
                  <a:pt x="147340" y="84497"/>
                </a:lnTo>
                <a:lnTo>
                  <a:pt x="147340" y="76237"/>
                </a:lnTo>
                <a:close/>
                <a:moveTo>
                  <a:pt x="164418" y="76237"/>
                </a:moveTo>
                <a:lnTo>
                  <a:pt x="164418" y="84497"/>
                </a:lnTo>
                <a:lnTo>
                  <a:pt x="155990" y="84497"/>
                </a:lnTo>
                <a:lnTo>
                  <a:pt x="155990" y="76237"/>
                </a:lnTo>
                <a:close/>
                <a:moveTo>
                  <a:pt x="173069" y="76237"/>
                </a:moveTo>
                <a:lnTo>
                  <a:pt x="173069" y="84497"/>
                </a:lnTo>
                <a:lnTo>
                  <a:pt x="164641" y="84497"/>
                </a:lnTo>
                <a:lnTo>
                  <a:pt x="164641" y="76237"/>
                </a:lnTo>
                <a:close/>
                <a:moveTo>
                  <a:pt x="181719" y="76237"/>
                </a:moveTo>
                <a:lnTo>
                  <a:pt x="181719" y="84497"/>
                </a:lnTo>
                <a:lnTo>
                  <a:pt x="173292" y="84497"/>
                </a:lnTo>
                <a:lnTo>
                  <a:pt x="173292" y="76237"/>
                </a:lnTo>
                <a:close/>
                <a:moveTo>
                  <a:pt x="190370" y="76237"/>
                </a:moveTo>
                <a:lnTo>
                  <a:pt x="190370" y="84497"/>
                </a:lnTo>
                <a:lnTo>
                  <a:pt x="181942" y="84497"/>
                </a:lnTo>
                <a:lnTo>
                  <a:pt x="181942" y="76237"/>
                </a:lnTo>
                <a:close/>
                <a:moveTo>
                  <a:pt x="199020" y="76237"/>
                </a:moveTo>
                <a:lnTo>
                  <a:pt x="199020" y="84497"/>
                </a:lnTo>
                <a:lnTo>
                  <a:pt x="190593" y="84497"/>
                </a:lnTo>
                <a:lnTo>
                  <a:pt x="190593" y="76237"/>
                </a:lnTo>
                <a:close/>
                <a:moveTo>
                  <a:pt x="207727" y="76237"/>
                </a:moveTo>
                <a:lnTo>
                  <a:pt x="207727" y="84497"/>
                </a:lnTo>
                <a:lnTo>
                  <a:pt x="199244" y="84497"/>
                </a:lnTo>
                <a:lnTo>
                  <a:pt x="199244" y="76237"/>
                </a:lnTo>
                <a:close/>
                <a:moveTo>
                  <a:pt x="216377" y="76237"/>
                </a:moveTo>
                <a:lnTo>
                  <a:pt x="216377" y="84497"/>
                </a:lnTo>
                <a:lnTo>
                  <a:pt x="207950" y="84497"/>
                </a:lnTo>
                <a:lnTo>
                  <a:pt x="207950" y="76237"/>
                </a:lnTo>
                <a:close/>
                <a:moveTo>
                  <a:pt x="225028" y="76237"/>
                </a:moveTo>
                <a:lnTo>
                  <a:pt x="225028" y="84497"/>
                </a:lnTo>
                <a:lnTo>
                  <a:pt x="216601" y="84497"/>
                </a:lnTo>
                <a:lnTo>
                  <a:pt x="216601" y="76237"/>
                </a:lnTo>
                <a:close/>
                <a:moveTo>
                  <a:pt x="233679" y="76237"/>
                </a:moveTo>
                <a:lnTo>
                  <a:pt x="233679" y="84497"/>
                </a:lnTo>
                <a:lnTo>
                  <a:pt x="225251" y="84497"/>
                </a:lnTo>
                <a:lnTo>
                  <a:pt x="225251" y="76237"/>
                </a:lnTo>
                <a:close/>
                <a:moveTo>
                  <a:pt x="242329" y="76237"/>
                </a:moveTo>
                <a:lnTo>
                  <a:pt x="242329" y="84497"/>
                </a:lnTo>
                <a:lnTo>
                  <a:pt x="233902" y="84497"/>
                </a:lnTo>
                <a:lnTo>
                  <a:pt x="233902" y="76237"/>
                </a:lnTo>
                <a:close/>
                <a:moveTo>
                  <a:pt x="250980" y="76237"/>
                </a:moveTo>
                <a:lnTo>
                  <a:pt x="250980" y="84497"/>
                </a:lnTo>
                <a:lnTo>
                  <a:pt x="242553" y="84497"/>
                </a:lnTo>
                <a:lnTo>
                  <a:pt x="242553" y="76237"/>
                </a:lnTo>
                <a:close/>
                <a:moveTo>
                  <a:pt x="259686" y="76237"/>
                </a:moveTo>
                <a:lnTo>
                  <a:pt x="259686" y="84497"/>
                </a:lnTo>
                <a:lnTo>
                  <a:pt x="251203" y="84497"/>
                </a:lnTo>
                <a:lnTo>
                  <a:pt x="251203" y="76237"/>
                </a:lnTo>
                <a:close/>
                <a:moveTo>
                  <a:pt x="268337" y="76237"/>
                </a:moveTo>
                <a:lnTo>
                  <a:pt x="268337" y="84497"/>
                </a:lnTo>
                <a:lnTo>
                  <a:pt x="259910" y="84497"/>
                </a:lnTo>
                <a:lnTo>
                  <a:pt x="259910" y="76237"/>
                </a:lnTo>
                <a:close/>
                <a:moveTo>
                  <a:pt x="276988" y="76237"/>
                </a:moveTo>
                <a:lnTo>
                  <a:pt x="276988" y="84497"/>
                </a:lnTo>
                <a:lnTo>
                  <a:pt x="268560" y="84497"/>
                </a:lnTo>
                <a:lnTo>
                  <a:pt x="268560" y="76237"/>
                </a:lnTo>
                <a:close/>
                <a:moveTo>
                  <a:pt x="17190" y="84720"/>
                </a:moveTo>
                <a:lnTo>
                  <a:pt x="17190" y="92924"/>
                </a:lnTo>
                <a:lnTo>
                  <a:pt x="8762" y="92924"/>
                </a:lnTo>
                <a:lnTo>
                  <a:pt x="8762" y="84720"/>
                </a:lnTo>
                <a:close/>
                <a:moveTo>
                  <a:pt x="25840" y="84720"/>
                </a:moveTo>
                <a:lnTo>
                  <a:pt x="25840" y="92924"/>
                </a:lnTo>
                <a:lnTo>
                  <a:pt x="17413" y="92924"/>
                </a:lnTo>
                <a:lnTo>
                  <a:pt x="17413" y="84720"/>
                </a:lnTo>
                <a:close/>
                <a:moveTo>
                  <a:pt x="34547" y="84720"/>
                </a:moveTo>
                <a:lnTo>
                  <a:pt x="34547" y="92924"/>
                </a:lnTo>
                <a:lnTo>
                  <a:pt x="26064" y="92924"/>
                </a:lnTo>
                <a:lnTo>
                  <a:pt x="26064" y="84720"/>
                </a:lnTo>
                <a:close/>
                <a:moveTo>
                  <a:pt x="43197" y="84720"/>
                </a:moveTo>
                <a:lnTo>
                  <a:pt x="43197" y="92924"/>
                </a:lnTo>
                <a:lnTo>
                  <a:pt x="34770" y="92924"/>
                </a:lnTo>
                <a:lnTo>
                  <a:pt x="34770" y="84720"/>
                </a:lnTo>
                <a:close/>
                <a:moveTo>
                  <a:pt x="51848" y="84720"/>
                </a:moveTo>
                <a:lnTo>
                  <a:pt x="51848" y="92924"/>
                </a:lnTo>
                <a:lnTo>
                  <a:pt x="43421" y="92924"/>
                </a:lnTo>
                <a:lnTo>
                  <a:pt x="43421" y="84720"/>
                </a:lnTo>
                <a:close/>
                <a:moveTo>
                  <a:pt x="60499" y="84720"/>
                </a:moveTo>
                <a:lnTo>
                  <a:pt x="60499" y="92924"/>
                </a:lnTo>
                <a:lnTo>
                  <a:pt x="52071" y="92924"/>
                </a:lnTo>
                <a:lnTo>
                  <a:pt x="52071" y="84720"/>
                </a:lnTo>
                <a:close/>
                <a:moveTo>
                  <a:pt x="69149" y="84720"/>
                </a:moveTo>
                <a:lnTo>
                  <a:pt x="69149" y="92924"/>
                </a:lnTo>
                <a:lnTo>
                  <a:pt x="60722" y="92924"/>
                </a:lnTo>
                <a:lnTo>
                  <a:pt x="60722" y="84720"/>
                </a:lnTo>
                <a:close/>
                <a:moveTo>
                  <a:pt x="77800" y="84720"/>
                </a:moveTo>
                <a:lnTo>
                  <a:pt x="77800" y="92924"/>
                </a:lnTo>
                <a:lnTo>
                  <a:pt x="69373" y="92924"/>
                </a:lnTo>
                <a:lnTo>
                  <a:pt x="69373" y="84720"/>
                </a:lnTo>
                <a:close/>
                <a:moveTo>
                  <a:pt x="86506" y="84720"/>
                </a:moveTo>
                <a:lnTo>
                  <a:pt x="86506" y="92924"/>
                </a:lnTo>
                <a:lnTo>
                  <a:pt x="78023" y="92924"/>
                </a:lnTo>
                <a:lnTo>
                  <a:pt x="78023" y="84720"/>
                </a:lnTo>
                <a:close/>
                <a:moveTo>
                  <a:pt x="95157" y="84720"/>
                </a:moveTo>
                <a:lnTo>
                  <a:pt x="95157" y="92924"/>
                </a:lnTo>
                <a:lnTo>
                  <a:pt x="86730" y="92924"/>
                </a:lnTo>
                <a:lnTo>
                  <a:pt x="86730" y="84720"/>
                </a:lnTo>
                <a:close/>
                <a:moveTo>
                  <a:pt x="103808" y="84720"/>
                </a:moveTo>
                <a:lnTo>
                  <a:pt x="103808" y="92924"/>
                </a:lnTo>
                <a:lnTo>
                  <a:pt x="95380" y="92924"/>
                </a:lnTo>
                <a:lnTo>
                  <a:pt x="95380" y="84720"/>
                </a:lnTo>
                <a:close/>
                <a:moveTo>
                  <a:pt x="112458" y="84720"/>
                </a:moveTo>
                <a:lnTo>
                  <a:pt x="112458" y="92924"/>
                </a:lnTo>
                <a:lnTo>
                  <a:pt x="104031" y="92924"/>
                </a:lnTo>
                <a:lnTo>
                  <a:pt x="104031" y="84720"/>
                </a:lnTo>
                <a:close/>
                <a:moveTo>
                  <a:pt x="121109" y="84720"/>
                </a:moveTo>
                <a:lnTo>
                  <a:pt x="121109" y="92924"/>
                </a:lnTo>
                <a:lnTo>
                  <a:pt x="112681" y="92924"/>
                </a:lnTo>
                <a:lnTo>
                  <a:pt x="112681" y="84720"/>
                </a:lnTo>
                <a:close/>
                <a:moveTo>
                  <a:pt x="129760" y="84720"/>
                </a:moveTo>
                <a:lnTo>
                  <a:pt x="129760" y="92924"/>
                </a:lnTo>
                <a:lnTo>
                  <a:pt x="121332" y="92924"/>
                </a:lnTo>
                <a:lnTo>
                  <a:pt x="121332" y="84720"/>
                </a:lnTo>
                <a:close/>
                <a:moveTo>
                  <a:pt x="138410" y="84720"/>
                </a:moveTo>
                <a:lnTo>
                  <a:pt x="138410" y="92924"/>
                </a:lnTo>
                <a:lnTo>
                  <a:pt x="129983" y="92924"/>
                </a:lnTo>
                <a:lnTo>
                  <a:pt x="129983" y="84720"/>
                </a:lnTo>
                <a:close/>
                <a:moveTo>
                  <a:pt x="147117" y="84720"/>
                </a:moveTo>
                <a:lnTo>
                  <a:pt x="147117" y="92924"/>
                </a:lnTo>
                <a:lnTo>
                  <a:pt x="138633" y="92924"/>
                </a:lnTo>
                <a:lnTo>
                  <a:pt x="138633" y="84720"/>
                </a:lnTo>
                <a:close/>
                <a:moveTo>
                  <a:pt x="155767" y="84720"/>
                </a:moveTo>
                <a:lnTo>
                  <a:pt x="155767" y="92924"/>
                </a:lnTo>
                <a:lnTo>
                  <a:pt x="147340" y="92924"/>
                </a:lnTo>
                <a:lnTo>
                  <a:pt x="147340" y="84720"/>
                </a:lnTo>
                <a:close/>
                <a:moveTo>
                  <a:pt x="164418" y="84720"/>
                </a:moveTo>
                <a:lnTo>
                  <a:pt x="164418" y="92924"/>
                </a:lnTo>
                <a:lnTo>
                  <a:pt x="155990" y="92924"/>
                </a:lnTo>
                <a:lnTo>
                  <a:pt x="155990" y="84720"/>
                </a:lnTo>
                <a:close/>
                <a:moveTo>
                  <a:pt x="173069" y="84720"/>
                </a:moveTo>
                <a:lnTo>
                  <a:pt x="173069" y="92924"/>
                </a:lnTo>
                <a:lnTo>
                  <a:pt x="164641" y="92924"/>
                </a:lnTo>
                <a:lnTo>
                  <a:pt x="164641" y="84720"/>
                </a:lnTo>
                <a:close/>
                <a:moveTo>
                  <a:pt x="181719" y="84720"/>
                </a:moveTo>
                <a:lnTo>
                  <a:pt x="181719" y="92924"/>
                </a:lnTo>
                <a:lnTo>
                  <a:pt x="173292" y="92924"/>
                </a:lnTo>
                <a:lnTo>
                  <a:pt x="173292" y="84720"/>
                </a:lnTo>
                <a:close/>
                <a:moveTo>
                  <a:pt x="190370" y="84720"/>
                </a:moveTo>
                <a:lnTo>
                  <a:pt x="190370" y="92924"/>
                </a:lnTo>
                <a:lnTo>
                  <a:pt x="181942" y="92924"/>
                </a:lnTo>
                <a:lnTo>
                  <a:pt x="181942" y="84720"/>
                </a:lnTo>
                <a:close/>
                <a:moveTo>
                  <a:pt x="199020" y="84720"/>
                </a:moveTo>
                <a:lnTo>
                  <a:pt x="199020" y="92924"/>
                </a:lnTo>
                <a:lnTo>
                  <a:pt x="190593" y="92924"/>
                </a:lnTo>
                <a:lnTo>
                  <a:pt x="190593" y="84720"/>
                </a:lnTo>
                <a:close/>
                <a:moveTo>
                  <a:pt x="207727" y="84720"/>
                </a:moveTo>
                <a:lnTo>
                  <a:pt x="207727" y="92924"/>
                </a:lnTo>
                <a:lnTo>
                  <a:pt x="199244" y="92924"/>
                </a:lnTo>
                <a:lnTo>
                  <a:pt x="199244" y="84720"/>
                </a:lnTo>
                <a:close/>
                <a:moveTo>
                  <a:pt x="216377" y="84720"/>
                </a:moveTo>
                <a:lnTo>
                  <a:pt x="216377" y="92924"/>
                </a:lnTo>
                <a:lnTo>
                  <a:pt x="207950" y="92924"/>
                </a:lnTo>
                <a:lnTo>
                  <a:pt x="207950" y="84720"/>
                </a:lnTo>
                <a:close/>
                <a:moveTo>
                  <a:pt x="225028" y="84720"/>
                </a:moveTo>
                <a:lnTo>
                  <a:pt x="225028" y="92924"/>
                </a:lnTo>
                <a:lnTo>
                  <a:pt x="216601" y="92924"/>
                </a:lnTo>
                <a:lnTo>
                  <a:pt x="216601" y="84720"/>
                </a:lnTo>
                <a:close/>
                <a:moveTo>
                  <a:pt x="233679" y="84720"/>
                </a:moveTo>
                <a:lnTo>
                  <a:pt x="233679" y="92924"/>
                </a:lnTo>
                <a:lnTo>
                  <a:pt x="225251" y="92924"/>
                </a:lnTo>
                <a:lnTo>
                  <a:pt x="225251" y="84720"/>
                </a:lnTo>
                <a:close/>
                <a:moveTo>
                  <a:pt x="242329" y="84720"/>
                </a:moveTo>
                <a:lnTo>
                  <a:pt x="242329" y="92924"/>
                </a:lnTo>
                <a:lnTo>
                  <a:pt x="233902" y="92924"/>
                </a:lnTo>
                <a:lnTo>
                  <a:pt x="233902" y="84720"/>
                </a:lnTo>
                <a:close/>
                <a:moveTo>
                  <a:pt x="250980" y="84720"/>
                </a:moveTo>
                <a:lnTo>
                  <a:pt x="250980" y="92924"/>
                </a:lnTo>
                <a:lnTo>
                  <a:pt x="242553" y="92924"/>
                </a:lnTo>
                <a:lnTo>
                  <a:pt x="242553" y="84720"/>
                </a:lnTo>
                <a:close/>
                <a:moveTo>
                  <a:pt x="259686" y="84720"/>
                </a:moveTo>
                <a:lnTo>
                  <a:pt x="259686" y="92924"/>
                </a:lnTo>
                <a:lnTo>
                  <a:pt x="251203" y="92924"/>
                </a:lnTo>
                <a:lnTo>
                  <a:pt x="251203" y="84720"/>
                </a:lnTo>
                <a:close/>
                <a:moveTo>
                  <a:pt x="268337" y="84720"/>
                </a:moveTo>
                <a:lnTo>
                  <a:pt x="268337" y="92924"/>
                </a:lnTo>
                <a:lnTo>
                  <a:pt x="259910" y="92924"/>
                </a:lnTo>
                <a:lnTo>
                  <a:pt x="259910" y="84720"/>
                </a:lnTo>
                <a:close/>
                <a:moveTo>
                  <a:pt x="276988" y="84720"/>
                </a:moveTo>
                <a:lnTo>
                  <a:pt x="276988" y="92924"/>
                </a:lnTo>
                <a:lnTo>
                  <a:pt x="268560" y="92924"/>
                </a:lnTo>
                <a:lnTo>
                  <a:pt x="268560" y="84720"/>
                </a:lnTo>
                <a:close/>
                <a:moveTo>
                  <a:pt x="17190" y="93148"/>
                </a:moveTo>
                <a:lnTo>
                  <a:pt x="17190" y="101408"/>
                </a:lnTo>
                <a:lnTo>
                  <a:pt x="8762" y="101408"/>
                </a:lnTo>
                <a:lnTo>
                  <a:pt x="8762" y="93148"/>
                </a:lnTo>
                <a:close/>
                <a:moveTo>
                  <a:pt x="25840" y="93148"/>
                </a:moveTo>
                <a:lnTo>
                  <a:pt x="25840" y="101408"/>
                </a:lnTo>
                <a:lnTo>
                  <a:pt x="17413" y="101408"/>
                </a:lnTo>
                <a:lnTo>
                  <a:pt x="17413" y="93148"/>
                </a:lnTo>
                <a:close/>
                <a:moveTo>
                  <a:pt x="34547" y="93148"/>
                </a:moveTo>
                <a:lnTo>
                  <a:pt x="34547" y="101408"/>
                </a:lnTo>
                <a:lnTo>
                  <a:pt x="26064" y="101408"/>
                </a:lnTo>
                <a:lnTo>
                  <a:pt x="26064" y="93148"/>
                </a:lnTo>
                <a:close/>
                <a:moveTo>
                  <a:pt x="43197" y="93148"/>
                </a:moveTo>
                <a:lnTo>
                  <a:pt x="43197" y="101408"/>
                </a:lnTo>
                <a:lnTo>
                  <a:pt x="34770" y="101408"/>
                </a:lnTo>
                <a:lnTo>
                  <a:pt x="34770" y="93148"/>
                </a:lnTo>
                <a:close/>
                <a:moveTo>
                  <a:pt x="51848" y="93148"/>
                </a:moveTo>
                <a:lnTo>
                  <a:pt x="51848" y="101408"/>
                </a:lnTo>
                <a:lnTo>
                  <a:pt x="43421" y="101408"/>
                </a:lnTo>
                <a:lnTo>
                  <a:pt x="43421" y="93148"/>
                </a:lnTo>
                <a:close/>
                <a:moveTo>
                  <a:pt x="60499" y="93148"/>
                </a:moveTo>
                <a:lnTo>
                  <a:pt x="60499" y="101408"/>
                </a:lnTo>
                <a:lnTo>
                  <a:pt x="52071" y="101408"/>
                </a:lnTo>
                <a:lnTo>
                  <a:pt x="52071" y="93148"/>
                </a:lnTo>
                <a:close/>
                <a:moveTo>
                  <a:pt x="69149" y="93148"/>
                </a:moveTo>
                <a:lnTo>
                  <a:pt x="69149" y="101408"/>
                </a:lnTo>
                <a:lnTo>
                  <a:pt x="60722" y="101408"/>
                </a:lnTo>
                <a:lnTo>
                  <a:pt x="60722" y="93148"/>
                </a:lnTo>
                <a:close/>
                <a:moveTo>
                  <a:pt x="77800" y="93148"/>
                </a:moveTo>
                <a:lnTo>
                  <a:pt x="77800" y="101408"/>
                </a:lnTo>
                <a:lnTo>
                  <a:pt x="69373" y="101408"/>
                </a:lnTo>
                <a:lnTo>
                  <a:pt x="69373" y="93148"/>
                </a:lnTo>
                <a:close/>
                <a:moveTo>
                  <a:pt x="86506" y="93148"/>
                </a:moveTo>
                <a:lnTo>
                  <a:pt x="86506" y="101408"/>
                </a:lnTo>
                <a:lnTo>
                  <a:pt x="78023" y="101408"/>
                </a:lnTo>
                <a:lnTo>
                  <a:pt x="78023" y="93148"/>
                </a:lnTo>
                <a:close/>
                <a:moveTo>
                  <a:pt x="95157" y="93148"/>
                </a:moveTo>
                <a:lnTo>
                  <a:pt x="95157" y="101408"/>
                </a:lnTo>
                <a:lnTo>
                  <a:pt x="86730" y="101408"/>
                </a:lnTo>
                <a:lnTo>
                  <a:pt x="86730" y="93148"/>
                </a:lnTo>
                <a:close/>
                <a:moveTo>
                  <a:pt x="103808" y="93148"/>
                </a:moveTo>
                <a:lnTo>
                  <a:pt x="103808" y="101408"/>
                </a:lnTo>
                <a:lnTo>
                  <a:pt x="95380" y="101408"/>
                </a:lnTo>
                <a:lnTo>
                  <a:pt x="95380" y="93148"/>
                </a:lnTo>
                <a:close/>
                <a:moveTo>
                  <a:pt x="112458" y="93148"/>
                </a:moveTo>
                <a:lnTo>
                  <a:pt x="112458" y="101408"/>
                </a:lnTo>
                <a:lnTo>
                  <a:pt x="104031" y="101408"/>
                </a:lnTo>
                <a:lnTo>
                  <a:pt x="104031" y="93148"/>
                </a:lnTo>
                <a:close/>
                <a:moveTo>
                  <a:pt x="121109" y="93148"/>
                </a:moveTo>
                <a:lnTo>
                  <a:pt x="121109" y="101408"/>
                </a:lnTo>
                <a:lnTo>
                  <a:pt x="112681" y="101408"/>
                </a:lnTo>
                <a:lnTo>
                  <a:pt x="112681" y="93148"/>
                </a:lnTo>
                <a:close/>
                <a:moveTo>
                  <a:pt x="129760" y="93148"/>
                </a:moveTo>
                <a:lnTo>
                  <a:pt x="129760" y="101408"/>
                </a:lnTo>
                <a:lnTo>
                  <a:pt x="121332" y="101408"/>
                </a:lnTo>
                <a:lnTo>
                  <a:pt x="121332" y="93148"/>
                </a:lnTo>
                <a:close/>
                <a:moveTo>
                  <a:pt x="138410" y="93148"/>
                </a:moveTo>
                <a:lnTo>
                  <a:pt x="138410" y="101408"/>
                </a:lnTo>
                <a:lnTo>
                  <a:pt x="129983" y="101408"/>
                </a:lnTo>
                <a:lnTo>
                  <a:pt x="129983" y="93148"/>
                </a:lnTo>
                <a:close/>
                <a:moveTo>
                  <a:pt x="147117" y="93148"/>
                </a:moveTo>
                <a:lnTo>
                  <a:pt x="147117" y="101408"/>
                </a:lnTo>
                <a:lnTo>
                  <a:pt x="138633" y="101408"/>
                </a:lnTo>
                <a:lnTo>
                  <a:pt x="138633" y="93148"/>
                </a:lnTo>
                <a:close/>
                <a:moveTo>
                  <a:pt x="155767" y="93148"/>
                </a:moveTo>
                <a:lnTo>
                  <a:pt x="155767" y="101408"/>
                </a:lnTo>
                <a:lnTo>
                  <a:pt x="147340" y="101408"/>
                </a:lnTo>
                <a:lnTo>
                  <a:pt x="147340" y="93148"/>
                </a:lnTo>
                <a:close/>
                <a:moveTo>
                  <a:pt x="164418" y="93148"/>
                </a:moveTo>
                <a:lnTo>
                  <a:pt x="164418" y="101408"/>
                </a:lnTo>
                <a:lnTo>
                  <a:pt x="155990" y="101408"/>
                </a:lnTo>
                <a:lnTo>
                  <a:pt x="155990" y="93148"/>
                </a:lnTo>
                <a:close/>
                <a:moveTo>
                  <a:pt x="173069" y="93148"/>
                </a:moveTo>
                <a:lnTo>
                  <a:pt x="173069" y="101408"/>
                </a:lnTo>
                <a:lnTo>
                  <a:pt x="164641" y="101408"/>
                </a:lnTo>
                <a:lnTo>
                  <a:pt x="164641" y="93148"/>
                </a:lnTo>
                <a:close/>
                <a:moveTo>
                  <a:pt x="181719" y="93148"/>
                </a:moveTo>
                <a:lnTo>
                  <a:pt x="181719" y="101408"/>
                </a:lnTo>
                <a:lnTo>
                  <a:pt x="173292" y="101408"/>
                </a:lnTo>
                <a:lnTo>
                  <a:pt x="173292" y="93148"/>
                </a:lnTo>
                <a:close/>
                <a:moveTo>
                  <a:pt x="190370" y="93148"/>
                </a:moveTo>
                <a:lnTo>
                  <a:pt x="190370" y="101408"/>
                </a:lnTo>
                <a:lnTo>
                  <a:pt x="181942" y="101408"/>
                </a:lnTo>
                <a:lnTo>
                  <a:pt x="181942" y="93148"/>
                </a:lnTo>
                <a:close/>
                <a:moveTo>
                  <a:pt x="199020" y="93148"/>
                </a:moveTo>
                <a:lnTo>
                  <a:pt x="199020" y="101408"/>
                </a:lnTo>
                <a:lnTo>
                  <a:pt x="190593" y="101408"/>
                </a:lnTo>
                <a:lnTo>
                  <a:pt x="190593" y="93148"/>
                </a:lnTo>
                <a:close/>
                <a:moveTo>
                  <a:pt x="207727" y="93148"/>
                </a:moveTo>
                <a:lnTo>
                  <a:pt x="207727" y="101408"/>
                </a:lnTo>
                <a:lnTo>
                  <a:pt x="199244" y="101408"/>
                </a:lnTo>
                <a:lnTo>
                  <a:pt x="199244" y="93148"/>
                </a:lnTo>
                <a:close/>
                <a:moveTo>
                  <a:pt x="216377" y="93148"/>
                </a:moveTo>
                <a:lnTo>
                  <a:pt x="216377" y="101408"/>
                </a:lnTo>
                <a:lnTo>
                  <a:pt x="207950" y="101408"/>
                </a:lnTo>
                <a:lnTo>
                  <a:pt x="207950" y="93148"/>
                </a:lnTo>
                <a:close/>
                <a:moveTo>
                  <a:pt x="225028" y="93148"/>
                </a:moveTo>
                <a:lnTo>
                  <a:pt x="225028" y="101408"/>
                </a:lnTo>
                <a:lnTo>
                  <a:pt x="216601" y="101408"/>
                </a:lnTo>
                <a:lnTo>
                  <a:pt x="216601" y="93148"/>
                </a:lnTo>
                <a:close/>
                <a:moveTo>
                  <a:pt x="233679" y="93148"/>
                </a:moveTo>
                <a:lnTo>
                  <a:pt x="233679" y="101408"/>
                </a:lnTo>
                <a:lnTo>
                  <a:pt x="225251" y="101408"/>
                </a:lnTo>
                <a:lnTo>
                  <a:pt x="225251" y="93148"/>
                </a:lnTo>
                <a:close/>
                <a:moveTo>
                  <a:pt x="242329" y="93148"/>
                </a:moveTo>
                <a:lnTo>
                  <a:pt x="242329" y="101408"/>
                </a:lnTo>
                <a:lnTo>
                  <a:pt x="233902" y="101408"/>
                </a:lnTo>
                <a:lnTo>
                  <a:pt x="233902" y="93148"/>
                </a:lnTo>
                <a:close/>
                <a:moveTo>
                  <a:pt x="250980" y="93148"/>
                </a:moveTo>
                <a:lnTo>
                  <a:pt x="250980" y="101408"/>
                </a:lnTo>
                <a:lnTo>
                  <a:pt x="242553" y="101408"/>
                </a:lnTo>
                <a:lnTo>
                  <a:pt x="242553" y="93148"/>
                </a:lnTo>
                <a:close/>
                <a:moveTo>
                  <a:pt x="259686" y="93148"/>
                </a:moveTo>
                <a:lnTo>
                  <a:pt x="259686" y="101408"/>
                </a:lnTo>
                <a:lnTo>
                  <a:pt x="251203" y="101408"/>
                </a:lnTo>
                <a:lnTo>
                  <a:pt x="251203" y="93148"/>
                </a:lnTo>
                <a:close/>
                <a:moveTo>
                  <a:pt x="268337" y="93148"/>
                </a:moveTo>
                <a:lnTo>
                  <a:pt x="268337" y="101408"/>
                </a:lnTo>
                <a:lnTo>
                  <a:pt x="259910" y="101408"/>
                </a:lnTo>
                <a:lnTo>
                  <a:pt x="259910" y="93148"/>
                </a:lnTo>
                <a:close/>
                <a:moveTo>
                  <a:pt x="276988" y="93148"/>
                </a:moveTo>
                <a:lnTo>
                  <a:pt x="276988" y="101408"/>
                </a:lnTo>
                <a:lnTo>
                  <a:pt x="268560" y="101408"/>
                </a:lnTo>
                <a:lnTo>
                  <a:pt x="268560" y="93148"/>
                </a:lnTo>
                <a:close/>
                <a:moveTo>
                  <a:pt x="17190" y="101631"/>
                </a:moveTo>
                <a:lnTo>
                  <a:pt x="17190" y="109891"/>
                </a:lnTo>
                <a:lnTo>
                  <a:pt x="8762" y="109891"/>
                </a:lnTo>
                <a:lnTo>
                  <a:pt x="8762" y="101631"/>
                </a:lnTo>
                <a:close/>
                <a:moveTo>
                  <a:pt x="25840" y="101631"/>
                </a:moveTo>
                <a:lnTo>
                  <a:pt x="25840" y="109891"/>
                </a:lnTo>
                <a:lnTo>
                  <a:pt x="17413" y="109891"/>
                </a:lnTo>
                <a:lnTo>
                  <a:pt x="17413" y="101631"/>
                </a:lnTo>
                <a:close/>
                <a:moveTo>
                  <a:pt x="34547" y="101631"/>
                </a:moveTo>
                <a:lnTo>
                  <a:pt x="34547" y="109891"/>
                </a:lnTo>
                <a:lnTo>
                  <a:pt x="26064" y="109891"/>
                </a:lnTo>
                <a:lnTo>
                  <a:pt x="26064" y="101631"/>
                </a:lnTo>
                <a:close/>
                <a:moveTo>
                  <a:pt x="43197" y="101631"/>
                </a:moveTo>
                <a:lnTo>
                  <a:pt x="43197" y="109891"/>
                </a:lnTo>
                <a:lnTo>
                  <a:pt x="34770" y="109891"/>
                </a:lnTo>
                <a:lnTo>
                  <a:pt x="34770" y="101631"/>
                </a:lnTo>
                <a:close/>
                <a:moveTo>
                  <a:pt x="51848" y="101631"/>
                </a:moveTo>
                <a:lnTo>
                  <a:pt x="51848" y="109891"/>
                </a:lnTo>
                <a:lnTo>
                  <a:pt x="43421" y="109891"/>
                </a:lnTo>
                <a:lnTo>
                  <a:pt x="43421" y="101631"/>
                </a:lnTo>
                <a:close/>
                <a:moveTo>
                  <a:pt x="60499" y="101631"/>
                </a:moveTo>
                <a:lnTo>
                  <a:pt x="60499" y="109891"/>
                </a:lnTo>
                <a:lnTo>
                  <a:pt x="52071" y="109891"/>
                </a:lnTo>
                <a:lnTo>
                  <a:pt x="52071" y="101631"/>
                </a:lnTo>
                <a:close/>
                <a:moveTo>
                  <a:pt x="69149" y="101631"/>
                </a:moveTo>
                <a:lnTo>
                  <a:pt x="69149" y="109891"/>
                </a:lnTo>
                <a:lnTo>
                  <a:pt x="60722" y="109891"/>
                </a:lnTo>
                <a:lnTo>
                  <a:pt x="60722" y="101631"/>
                </a:lnTo>
                <a:close/>
                <a:moveTo>
                  <a:pt x="77800" y="101631"/>
                </a:moveTo>
                <a:lnTo>
                  <a:pt x="77800" y="109891"/>
                </a:lnTo>
                <a:lnTo>
                  <a:pt x="69373" y="109891"/>
                </a:lnTo>
                <a:lnTo>
                  <a:pt x="69373" y="101631"/>
                </a:lnTo>
                <a:close/>
                <a:moveTo>
                  <a:pt x="86506" y="101631"/>
                </a:moveTo>
                <a:lnTo>
                  <a:pt x="86506" y="109891"/>
                </a:lnTo>
                <a:lnTo>
                  <a:pt x="78023" y="109891"/>
                </a:lnTo>
                <a:lnTo>
                  <a:pt x="78023" y="101631"/>
                </a:lnTo>
                <a:close/>
                <a:moveTo>
                  <a:pt x="95157" y="101631"/>
                </a:moveTo>
                <a:lnTo>
                  <a:pt x="95157" y="109891"/>
                </a:lnTo>
                <a:lnTo>
                  <a:pt x="86730" y="109891"/>
                </a:lnTo>
                <a:lnTo>
                  <a:pt x="86730" y="101631"/>
                </a:lnTo>
                <a:close/>
                <a:moveTo>
                  <a:pt x="103808" y="101631"/>
                </a:moveTo>
                <a:lnTo>
                  <a:pt x="103808" y="109891"/>
                </a:lnTo>
                <a:lnTo>
                  <a:pt x="95380" y="109891"/>
                </a:lnTo>
                <a:lnTo>
                  <a:pt x="95380" y="101631"/>
                </a:lnTo>
                <a:close/>
                <a:moveTo>
                  <a:pt x="112458" y="101631"/>
                </a:moveTo>
                <a:lnTo>
                  <a:pt x="112458" y="109891"/>
                </a:lnTo>
                <a:lnTo>
                  <a:pt x="104031" y="109891"/>
                </a:lnTo>
                <a:lnTo>
                  <a:pt x="104031" y="101631"/>
                </a:lnTo>
                <a:close/>
                <a:moveTo>
                  <a:pt x="121109" y="101631"/>
                </a:moveTo>
                <a:lnTo>
                  <a:pt x="121109" y="109891"/>
                </a:lnTo>
                <a:lnTo>
                  <a:pt x="112681" y="109891"/>
                </a:lnTo>
                <a:lnTo>
                  <a:pt x="112681" y="101631"/>
                </a:lnTo>
                <a:close/>
                <a:moveTo>
                  <a:pt x="129760" y="101631"/>
                </a:moveTo>
                <a:lnTo>
                  <a:pt x="129760" y="109891"/>
                </a:lnTo>
                <a:lnTo>
                  <a:pt x="121332" y="109891"/>
                </a:lnTo>
                <a:lnTo>
                  <a:pt x="121332" y="101631"/>
                </a:lnTo>
                <a:close/>
                <a:moveTo>
                  <a:pt x="138410" y="101631"/>
                </a:moveTo>
                <a:lnTo>
                  <a:pt x="138410" y="109891"/>
                </a:lnTo>
                <a:lnTo>
                  <a:pt x="129983" y="109891"/>
                </a:lnTo>
                <a:lnTo>
                  <a:pt x="129983" y="101631"/>
                </a:lnTo>
                <a:close/>
                <a:moveTo>
                  <a:pt x="147117" y="101631"/>
                </a:moveTo>
                <a:lnTo>
                  <a:pt x="147117" y="109891"/>
                </a:lnTo>
                <a:lnTo>
                  <a:pt x="138633" y="109891"/>
                </a:lnTo>
                <a:lnTo>
                  <a:pt x="138633" y="101631"/>
                </a:lnTo>
                <a:close/>
                <a:moveTo>
                  <a:pt x="155767" y="101631"/>
                </a:moveTo>
                <a:lnTo>
                  <a:pt x="155767" y="109891"/>
                </a:lnTo>
                <a:lnTo>
                  <a:pt x="147340" y="109891"/>
                </a:lnTo>
                <a:lnTo>
                  <a:pt x="147340" y="101631"/>
                </a:lnTo>
                <a:close/>
                <a:moveTo>
                  <a:pt x="164418" y="101631"/>
                </a:moveTo>
                <a:lnTo>
                  <a:pt x="164418" y="109891"/>
                </a:lnTo>
                <a:lnTo>
                  <a:pt x="155990" y="109891"/>
                </a:lnTo>
                <a:lnTo>
                  <a:pt x="155990" y="101631"/>
                </a:lnTo>
                <a:close/>
                <a:moveTo>
                  <a:pt x="173069" y="101631"/>
                </a:moveTo>
                <a:lnTo>
                  <a:pt x="173069" y="109891"/>
                </a:lnTo>
                <a:lnTo>
                  <a:pt x="164641" y="109891"/>
                </a:lnTo>
                <a:lnTo>
                  <a:pt x="164641" y="101631"/>
                </a:lnTo>
                <a:close/>
                <a:moveTo>
                  <a:pt x="181719" y="101631"/>
                </a:moveTo>
                <a:lnTo>
                  <a:pt x="181719" y="109891"/>
                </a:lnTo>
                <a:lnTo>
                  <a:pt x="173292" y="109891"/>
                </a:lnTo>
                <a:lnTo>
                  <a:pt x="173292" y="101631"/>
                </a:lnTo>
                <a:close/>
                <a:moveTo>
                  <a:pt x="190370" y="101631"/>
                </a:moveTo>
                <a:lnTo>
                  <a:pt x="190370" y="109891"/>
                </a:lnTo>
                <a:lnTo>
                  <a:pt x="181942" y="109891"/>
                </a:lnTo>
                <a:lnTo>
                  <a:pt x="181942" y="101631"/>
                </a:lnTo>
                <a:close/>
                <a:moveTo>
                  <a:pt x="199020" y="101631"/>
                </a:moveTo>
                <a:lnTo>
                  <a:pt x="199020" y="109891"/>
                </a:lnTo>
                <a:lnTo>
                  <a:pt x="190593" y="109891"/>
                </a:lnTo>
                <a:lnTo>
                  <a:pt x="190593" y="101631"/>
                </a:lnTo>
                <a:close/>
                <a:moveTo>
                  <a:pt x="207727" y="101631"/>
                </a:moveTo>
                <a:lnTo>
                  <a:pt x="207727" y="109891"/>
                </a:lnTo>
                <a:lnTo>
                  <a:pt x="199244" y="109891"/>
                </a:lnTo>
                <a:lnTo>
                  <a:pt x="199244" y="101631"/>
                </a:lnTo>
                <a:close/>
                <a:moveTo>
                  <a:pt x="216377" y="101631"/>
                </a:moveTo>
                <a:lnTo>
                  <a:pt x="216377" y="109891"/>
                </a:lnTo>
                <a:lnTo>
                  <a:pt x="207950" y="109891"/>
                </a:lnTo>
                <a:lnTo>
                  <a:pt x="207950" y="101631"/>
                </a:lnTo>
                <a:close/>
                <a:moveTo>
                  <a:pt x="225028" y="101631"/>
                </a:moveTo>
                <a:lnTo>
                  <a:pt x="225028" y="109891"/>
                </a:lnTo>
                <a:lnTo>
                  <a:pt x="216601" y="109891"/>
                </a:lnTo>
                <a:lnTo>
                  <a:pt x="216601" y="101631"/>
                </a:lnTo>
                <a:close/>
                <a:moveTo>
                  <a:pt x="233679" y="101631"/>
                </a:moveTo>
                <a:lnTo>
                  <a:pt x="233679" y="109891"/>
                </a:lnTo>
                <a:lnTo>
                  <a:pt x="225251" y="109891"/>
                </a:lnTo>
                <a:lnTo>
                  <a:pt x="225251" y="101631"/>
                </a:lnTo>
                <a:close/>
                <a:moveTo>
                  <a:pt x="242329" y="101631"/>
                </a:moveTo>
                <a:lnTo>
                  <a:pt x="242329" y="109891"/>
                </a:lnTo>
                <a:lnTo>
                  <a:pt x="233902" y="109891"/>
                </a:lnTo>
                <a:lnTo>
                  <a:pt x="233902" y="101631"/>
                </a:lnTo>
                <a:close/>
                <a:moveTo>
                  <a:pt x="250980" y="101631"/>
                </a:moveTo>
                <a:lnTo>
                  <a:pt x="250980" y="109891"/>
                </a:lnTo>
                <a:lnTo>
                  <a:pt x="242553" y="109891"/>
                </a:lnTo>
                <a:lnTo>
                  <a:pt x="242553" y="101631"/>
                </a:lnTo>
                <a:close/>
                <a:moveTo>
                  <a:pt x="259686" y="101631"/>
                </a:moveTo>
                <a:lnTo>
                  <a:pt x="259686" y="109891"/>
                </a:lnTo>
                <a:lnTo>
                  <a:pt x="251203" y="109891"/>
                </a:lnTo>
                <a:lnTo>
                  <a:pt x="251203" y="101631"/>
                </a:lnTo>
                <a:close/>
                <a:moveTo>
                  <a:pt x="268337" y="101631"/>
                </a:moveTo>
                <a:lnTo>
                  <a:pt x="268337" y="109891"/>
                </a:lnTo>
                <a:lnTo>
                  <a:pt x="259910" y="109891"/>
                </a:lnTo>
                <a:lnTo>
                  <a:pt x="259910" y="101631"/>
                </a:lnTo>
                <a:close/>
                <a:moveTo>
                  <a:pt x="276988" y="101631"/>
                </a:moveTo>
                <a:lnTo>
                  <a:pt x="276988" y="109891"/>
                </a:lnTo>
                <a:lnTo>
                  <a:pt x="268560" y="109891"/>
                </a:lnTo>
                <a:lnTo>
                  <a:pt x="268560" y="101631"/>
                </a:lnTo>
                <a:close/>
                <a:moveTo>
                  <a:pt x="17190" y="110114"/>
                </a:moveTo>
                <a:lnTo>
                  <a:pt x="17190" y="118318"/>
                </a:lnTo>
                <a:lnTo>
                  <a:pt x="8762" y="118318"/>
                </a:lnTo>
                <a:lnTo>
                  <a:pt x="8762" y="110114"/>
                </a:lnTo>
                <a:close/>
                <a:moveTo>
                  <a:pt x="25840" y="110114"/>
                </a:moveTo>
                <a:lnTo>
                  <a:pt x="25840" y="118318"/>
                </a:lnTo>
                <a:lnTo>
                  <a:pt x="17413" y="118318"/>
                </a:lnTo>
                <a:lnTo>
                  <a:pt x="17413" y="110114"/>
                </a:lnTo>
                <a:close/>
                <a:moveTo>
                  <a:pt x="34547" y="110114"/>
                </a:moveTo>
                <a:lnTo>
                  <a:pt x="34547" y="118318"/>
                </a:lnTo>
                <a:lnTo>
                  <a:pt x="26064" y="118318"/>
                </a:lnTo>
                <a:lnTo>
                  <a:pt x="26064" y="110114"/>
                </a:lnTo>
                <a:close/>
                <a:moveTo>
                  <a:pt x="43197" y="110114"/>
                </a:moveTo>
                <a:lnTo>
                  <a:pt x="43197" y="118318"/>
                </a:lnTo>
                <a:lnTo>
                  <a:pt x="34770" y="118318"/>
                </a:lnTo>
                <a:lnTo>
                  <a:pt x="34770" y="110114"/>
                </a:lnTo>
                <a:close/>
                <a:moveTo>
                  <a:pt x="51848" y="110114"/>
                </a:moveTo>
                <a:lnTo>
                  <a:pt x="51848" y="118318"/>
                </a:lnTo>
                <a:lnTo>
                  <a:pt x="43421" y="118318"/>
                </a:lnTo>
                <a:lnTo>
                  <a:pt x="43421" y="110114"/>
                </a:lnTo>
                <a:close/>
                <a:moveTo>
                  <a:pt x="60499" y="110114"/>
                </a:moveTo>
                <a:lnTo>
                  <a:pt x="60499" y="118318"/>
                </a:lnTo>
                <a:lnTo>
                  <a:pt x="52071" y="118318"/>
                </a:lnTo>
                <a:lnTo>
                  <a:pt x="52071" y="110114"/>
                </a:lnTo>
                <a:close/>
                <a:moveTo>
                  <a:pt x="69149" y="110114"/>
                </a:moveTo>
                <a:lnTo>
                  <a:pt x="69149" y="118318"/>
                </a:lnTo>
                <a:lnTo>
                  <a:pt x="60722" y="118318"/>
                </a:lnTo>
                <a:lnTo>
                  <a:pt x="60722" y="110114"/>
                </a:lnTo>
                <a:close/>
                <a:moveTo>
                  <a:pt x="77800" y="110114"/>
                </a:moveTo>
                <a:lnTo>
                  <a:pt x="77800" y="118318"/>
                </a:lnTo>
                <a:lnTo>
                  <a:pt x="69373" y="118318"/>
                </a:lnTo>
                <a:lnTo>
                  <a:pt x="69373" y="110114"/>
                </a:lnTo>
                <a:close/>
                <a:moveTo>
                  <a:pt x="86506" y="110114"/>
                </a:moveTo>
                <a:lnTo>
                  <a:pt x="86506" y="118318"/>
                </a:lnTo>
                <a:lnTo>
                  <a:pt x="78023" y="118318"/>
                </a:lnTo>
                <a:lnTo>
                  <a:pt x="78023" y="110114"/>
                </a:lnTo>
                <a:close/>
                <a:moveTo>
                  <a:pt x="95157" y="110114"/>
                </a:moveTo>
                <a:lnTo>
                  <a:pt x="95157" y="118318"/>
                </a:lnTo>
                <a:lnTo>
                  <a:pt x="86730" y="118318"/>
                </a:lnTo>
                <a:lnTo>
                  <a:pt x="86730" y="110114"/>
                </a:lnTo>
                <a:close/>
                <a:moveTo>
                  <a:pt x="103808" y="110114"/>
                </a:moveTo>
                <a:lnTo>
                  <a:pt x="103808" y="118318"/>
                </a:lnTo>
                <a:lnTo>
                  <a:pt x="95380" y="118318"/>
                </a:lnTo>
                <a:lnTo>
                  <a:pt x="95380" y="110114"/>
                </a:lnTo>
                <a:close/>
                <a:moveTo>
                  <a:pt x="112458" y="110114"/>
                </a:moveTo>
                <a:lnTo>
                  <a:pt x="112458" y="118318"/>
                </a:lnTo>
                <a:lnTo>
                  <a:pt x="104031" y="118318"/>
                </a:lnTo>
                <a:lnTo>
                  <a:pt x="104031" y="110114"/>
                </a:lnTo>
                <a:close/>
                <a:moveTo>
                  <a:pt x="121109" y="110114"/>
                </a:moveTo>
                <a:lnTo>
                  <a:pt x="121109" y="118318"/>
                </a:lnTo>
                <a:lnTo>
                  <a:pt x="112681" y="118318"/>
                </a:lnTo>
                <a:lnTo>
                  <a:pt x="112681" y="110114"/>
                </a:lnTo>
                <a:close/>
                <a:moveTo>
                  <a:pt x="129760" y="110114"/>
                </a:moveTo>
                <a:lnTo>
                  <a:pt x="129760" y="118318"/>
                </a:lnTo>
                <a:lnTo>
                  <a:pt x="121332" y="118318"/>
                </a:lnTo>
                <a:lnTo>
                  <a:pt x="121332" y="110114"/>
                </a:lnTo>
                <a:close/>
                <a:moveTo>
                  <a:pt x="138410" y="110114"/>
                </a:moveTo>
                <a:lnTo>
                  <a:pt x="138410" y="118318"/>
                </a:lnTo>
                <a:lnTo>
                  <a:pt x="129983" y="118318"/>
                </a:lnTo>
                <a:lnTo>
                  <a:pt x="129983" y="110114"/>
                </a:lnTo>
                <a:close/>
                <a:moveTo>
                  <a:pt x="147117" y="110114"/>
                </a:moveTo>
                <a:lnTo>
                  <a:pt x="147117" y="118318"/>
                </a:lnTo>
                <a:lnTo>
                  <a:pt x="138633" y="118318"/>
                </a:lnTo>
                <a:lnTo>
                  <a:pt x="138633" y="110114"/>
                </a:lnTo>
                <a:close/>
                <a:moveTo>
                  <a:pt x="155767" y="110114"/>
                </a:moveTo>
                <a:lnTo>
                  <a:pt x="155767" y="118318"/>
                </a:lnTo>
                <a:lnTo>
                  <a:pt x="147340" y="118318"/>
                </a:lnTo>
                <a:lnTo>
                  <a:pt x="147340" y="110114"/>
                </a:lnTo>
                <a:close/>
                <a:moveTo>
                  <a:pt x="164418" y="110114"/>
                </a:moveTo>
                <a:lnTo>
                  <a:pt x="164418" y="118318"/>
                </a:lnTo>
                <a:lnTo>
                  <a:pt x="155990" y="118318"/>
                </a:lnTo>
                <a:lnTo>
                  <a:pt x="155990" y="110114"/>
                </a:lnTo>
                <a:close/>
                <a:moveTo>
                  <a:pt x="173069" y="110114"/>
                </a:moveTo>
                <a:lnTo>
                  <a:pt x="173069" y="118318"/>
                </a:lnTo>
                <a:lnTo>
                  <a:pt x="164641" y="118318"/>
                </a:lnTo>
                <a:lnTo>
                  <a:pt x="164641" y="110114"/>
                </a:lnTo>
                <a:close/>
                <a:moveTo>
                  <a:pt x="181719" y="110114"/>
                </a:moveTo>
                <a:lnTo>
                  <a:pt x="181719" y="118318"/>
                </a:lnTo>
                <a:lnTo>
                  <a:pt x="173292" y="118318"/>
                </a:lnTo>
                <a:lnTo>
                  <a:pt x="173292" y="110114"/>
                </a:lnTo>
                <a:close/>
                <a:moveTo>
                  <a:pt x="190370" y="110114"/>
                </a:moveTo>
                <a:lnTo>
                  <a:pt x="190370" y="118318"/>
                </a:lnTo>
                <a:lnTo>
                  <a:pt x="181942" y="118318"/>
                </a:lnTo>
                <a:lnTo>
                  <a:pt x="181942" y="110114"/>
                </a:lnTo>
                <a:close/>
                <a:moveTo>
                  <a:pt x="199020" y="110114"/>
                </a:moveTo>
                <a:lnTo>
                  <a:pt x="199020" y="118318"/>
                </a:lnTo>
                <a:lnTo>
                  <a:pt x="190593" y="118318"/>
                </a:lnTo>
                <a:lnTo>
                  <a:pt x="190593" y="110114"/>
                </a:lnTo>
                <a:close/>
                <a:moveTo>
                  <a:pt x="207727" y="110114"/>
                </a:moveTo>
                <a:lnTo>
                  <a:pt x="207727" y="118318"/>
                </a:lnTo>
                <a:lnTo>
                  <a:pt x="199244" y="118318"/>
                </a:lnTo>
                <a:lnTo>
                  <a:pt x="199244" y="110114"/>
                </a:lnTo>
                <a:close/>
                <a:moveTo>
                  <a:pt x="216377" y="110114"/>
                </a:moveTo>
                <a:lnTo>
                  <a:pt x="216377" y="118318"/>
                </a:lnTo>
                <a:lnTo>
                  <a:pt x="207950" y="118318"/>
                </a:lnTo>
                <a:lnTo>
                  <a:pt x="207950" y="110114"/>
                </a:lnTo>
                <a:close/>
                <a:moveTo>
                  <a:pt x="225028" y="110114"/>
                </a:moveTo>
                <a:lnTo>
                  <a:pt x="225028" y="118318"/>
                </a:lnTo>
                <a:lnTo>
                  <a:pt x="216601" y="118318"/>
                </a:lnTo>
                <a:lnTo>
                  <a:pt x="216601" y="110114"/>
                </a:lnTo>
                <a:close/>
                <a:moveTo>
                  <a:pt x="233679" y="110114"/>
                </a:moveTo>
                <a:lnTo>
                  <a:pt x="233679" y="118318"/>
                </a:lnTo>
                <a:lnTo>
                  <a:pt x="225251" y="118318"/>
                </a:lnTo>
                <a:lnTo>
                  <a:pt x="225251" y="110114"/>
                </a:lnTo>
                <a:close/>
                <a:moveTo>
                  <a:pt x="242329" y="110114"/>
                </a:moveTo>
                <a:lnTo>
                  <a:pt x="242329" y="118318"/>
                </a:lnTo>
                <a:lnTo>
                  <a:pt x="233902" y="118318"/>
                </a:lnTo>
                <a:lnTo>
                  <a:pt x="233902" y="110114"/>
                </a:lnTo>
                <a:close/>
                <a:moveTo>
                  <a:pt x="250980" y="110114"/>
                </a:moveTo>
                <a:lnTo>
                  <a:pt x="250980" y="118318"/>
                </a:lnTo>
                <a:lnTo>
                  <a:pt x="242553" y="118318"/>
                </a:lnTo>
                <a:lnTo>
                  <a:pt x="242553" y="110114"/>
                </a:lnTo>
                <a:close/>
                <a:moveTo>
                  <a:pt x="259686" y="110114"/>
                </a:moveTo>
                <a:lnTo>
                  <a:pt x="259686" y="118318"/>
                </a:lnTo>
                <a:lnTo>
                  <a:pt x="251203" y="118318"/>
                </a:lnTo>
                <a:lnTo>
                  <a:pt x="251203" y="110114"/>
                </a:lnTo>
                <a:close/>
                <a:moveTo>
                  <a:pt x="268337" y="110114"/>
                </a:moveTo>
                <a:lnTo>
                  <a:pt x="268337" y="118318"/>
                </a:lnTo>
                <a:lnTo>
                  <a:pt x="259910" y="118318"/>
                </a:lnTo>
                <a:lnTo>
                  <a:pt x="259910" y="110114"/>
                </a:lnTo>
                <a:close/>
                <a:moveTo>
                  <a:pt x="276988" y="110114"/>
                </a:moveTo>
                <a:lnTo>
                  <a:pt x="276988" y="118318"/>
                </a:lnTo>
                <a:lnTo>
                  <a:pt x="268560" y="118318"/>
                </a:lnTo>
                <a:lnTo>
                  <a:pt x="268560" y="110114"/>
                </a:lnTo>
                <a:close/>
                <a:moveTo>
                  <a:pt x="17190" y="118541"/>
                </a:moveTo>
                <a:lnTo>
                  <a:pt x="17190" y="126801"/>
                </a:lnTo>
                <a:lnTo>
                  <a:pt x="8762" y="126801"/>
                </a:lnTo>
                <a:lnTo>
                  <a:pt x="8762" y="118541"/>
                </a:lnTo>
                <a:close/>
                <a:moveTo>
                  <a:pt x="25840" y="118541"/>
                </a:moveTo>
                <a:lnTo>
                  <a:pt x="25840" y="126801"/>
                </a:lnTo>
                <a:lnTo>
                  <a:pt x="17413" y="126801"/>
                </a:lnTo>
                <a:lnTo>
                  <a:pt x="17413" y="118541"/>
                </a:lnTo>
                <a:close/>
                <a:moveTo>
                  <a:pt x="34547" y="118541"/>
                </a:moveTo>
                <a:lnTo>
                  <a:pt x="34547" y="126801"/>
                </a:lnTo>
                <a:lnTo>
                  <a:pt x="26064" y="126801"/>
                </a:lnTo>
                <a:lnTo>
                  <a:pt x="26064" y="118541"/>
                </a:lnTo>
                <a:close/>
                <a:moveTo>
                  <a:pt x="43197" y="118541"/>
                </a:moveTo>
                <a:lnTo>
                  <a:pt x="43197" y="126801"/>
                </a:lnTo>
                <a:lnTo>
                  <a:pt x="34770" y="126801"/>
                </a:lnTo>
                <a:lnTo>
                  <a:pt x="34770" y="118541"/>
                </a:lnTo>
                <a:close/>
                <a:moveTo>
                  <a:pt x="51848" y="118541"/>
                </a:moveTo>
                <a:lnTo>
                  <a:pt x="51848" y="126801"/>
                </a:lnTo>
                <a:lnTo>
                  <a:pt x="43421" y="126801"/>
                </a:lnTo>
                <a:lnTo>
                  <a:pt x="43421" y="118541"/>
                </a:lnTo>
                <a:close/>
                <a:moveTo>
                  <a:pt x="60499" y="118541"/>
                </a:moveTo>
                <a:lnTo>
                  <a:pt x="60499" y="126801"/>
                </a:lnTo>
                <a:lnTo>
                  <a:pt x="52071" y="126801"/>
                </a:lnTo>
                <a:lnTo>
                  <a:pt x="52071" y="118541"/>
                </a:lnTo>
                <a:close/>
                <a:moveTo>
                  <a:pt x="69149" y="118541"/>
                </a:moveTo>
                <a:lnTo>
                  <a:pt x="69149" y="126801"/>
                </a:lnTo>
                <a:lnTo>
                  <a:pt x="60722" y="126801"/>
                </a:lnTo>
                <a:lnTo>
                  <a:pt x="60722" y="118541"/>
                </a:lnTo>
                <a:close/>
                <a:moveTo>
                  <a:pt x="77800" y="118541"/>
                </a:moveTo>
                <a:lnTo>
                  <a:pt x="77800" y="126801"/>
                </a:lnTo>
                <a:lnTo>
                  <a:pt x="69373" y="126801"/>
                </a:lnTo>
                <a:lnTo>
                  <a:pt x="69373" y="118541"/>
                </a:lnTo>
                <a:close/>
                <a:moveTo>
                  <a:pt x="86506" y="118541"/>
                </a:moveTo>
                <a:lnTo>
                  <a:pt x="86506" y="126801"/>
                </a:lnTo>
                <a:lnTo>
                  <a:pt x="78023" y="126801"/>
                </a:lnTo>
                <a:lnTo>
                  <a:pt x="78023" y="118541"/>
                </a:lnTo>
                <a:close/>
                <a:moveTo>
                  <a:pt x="95157" y="118541"/>
                </a:moveTo>
                <a:lnTo>
                  <a:pt x="95157" y="126801"/>
                </a:lnTo>
                <a:lnTo>
                  <a:pt x="86730" y="126801"/>
                </a:lnTo>
                <a:lnTo>
                  <a:pt x="86730" y="118541"/>
                </a:lnTo>
                <a:close/>
                <a:moveTo>
                  <a:pt x="103808" y="118541"/>
                </a:moveTo>
                <a:lnTo>
                  <a:pt x="103808" y="126801"/>
                </a:lnTo>
                <a:lnTo>
                  <a:pt x="95380" y="126801"/>
                </a:lnTo>
                <a:lnTo>
                  <a:pt x="95380" y="118541"/>
                </a:lnTo>
                <a:close/>
                <a:moveTo>
                  <a:pt x="112458" y="118541"/>
                </a:moveTo>
                <a:lnTo>
                  <a:pt x="112458" y="126801"/>
                </a:lnTo>
                <a:lnTo>
                  <a:pt x="104031" y="126801"/>
                </a:lnTo>
                <a:lnTo>
                  <a:pt x="104031" y="118541"/>
                </a:lnTo>
                <a:close/>
                <a:moveTo>
                  <a:pt x="121109" y="118541"/>
                </a:moveTo>
                <a:lnTo>
                  <a:pt x="121109" y="126801"/>
                </a:lnTo>
                <a:lnTo>
                  <a:pt x="112681" y="126801"/>
                </a:lnTo>
                <a:lnTo>
                  <a:pt x="112681" y="118541"/>
                </a:lnTo>
                <a:close/>
                <a:moveTo>
                  <a:pt x="129760" y="118541"/>
                </a:moveTo>
                <a:lnTo>
                  <a:pt x="129760" y="126801"/>
                </a:lnTo>
                <a:lnTo>
                  <a:pt x="121332" y="126801"/>
                </a:lnTo>
                <a:lnTo>
                  <a:pt x="121332" y="118541"/>
                </a:lnTo>
                <a:close/>
                <a:moveTo>
                  <a:pt x="138410" y="118541"/>
                </a:moveTo>
                <a:lnTo>
                  <a:pt x="138410" y="126801"/>
                </a:lnTo>
                <a:lnTo>
                  <a:pt x="129983" y="126801"/>
                </a:lnTo>
                <a:lnTo>
                  <a:pt x="129983" y="118541"/>
                </a:lnTo>
                <a:close/>
                <a:moveTo>
                  <a:pt x="147117" y="118541"/>
                </a:moveTo>
                <a:lnTo>
                  <a:pt x="147117" y="126801"/>
                </a:lnTo>
                <a:lnTo>
                  <a:pt x="138633" y="126801"/>
                </a:lnTo>
                <a:lnTo>
                  <a:pt x="138633" y="118541"/>
                </a:lnTo>
                <a:close/>
                <a:moveTo>
                  <a:pt x="155767" y="118541"/>
                </a:moveTo>
                <a:lnTo>
                  <a:pt x="155767" y="126801"/>
                </a:lnTo>
                <a:lnTo>
                  <a:pt x="147340" y="126801"/>
                </a:lnTo>
                <a:lnTo>
                  <a:pt x="147340" y="118541"/>
                </a:lnTo>
                <a:close/>
                <a:moveTo>
                  <a:pt x="164418" y="118541"/>
                </a:moveTo>
                <a:lnTo>
                  <a:pt x="164418" y="126801"/>
                </a:lnTo>
                <a:lnTo>
                  <a:pt x="155990" y="126801"/>
                </a:lnTo>
                <a:lnTo>
                  <a:pt x="155990" y="118541"/>
                </a:lnTo>
                <a:close/>
                <a:moveTo>
                  <a:pt x="173069" y="118541"/>
                </a:moveTo>
                <a:lnTo>
                  <a:pt x="173069" y="126801"/>
                </a:lnTo>
                <a:lnTo>
                  <a:pt x="164641" y="126801"/>
                </a:lnTo>
                <a:lnTo>
                  <a:pt x="164641" y="118541"/>
                </a:lnTo>
                <a:close/>
                <a:moveTo>
                  <a:pt x="181719" y="118541"/>
                </a:moveTo>
                <a:lnTo>
                  <a:pt x="181719" y="126801"/>
                </a:lnTo>
                <a:lnTo>
                  <a:pt x="173292" y="126801"/>
                </a:lnTo>
                <a:lnTo>
                  <a:pt x="173292" y="118541"/>
                </a:lnTo>
                <a:close/>
                <a:moveTo>
                  <a:pt x="190370" y="118541"/>
                </a:moveTo>
                <a:lnTo>
                  <a:pt x="190370" y="126801"/>
                </a:lnTo>
                <a:lnTo>
                  <a:pt x="181942" y="126801"/>
                </a:lnTo>
                <a:lnTo>
                  <a:pt x="181942" y="118541"/>
                </a:lnTo>
                <a:close/>
                <a:moveTo>
                  <a:pt x="199020" y="118541"/>
                </a:moveTo>
                <a:lnTo>
                  <a:pt x="199020" y="126801"/>
                </a:lnTo>
                <a:lnTo>
                  <a:pt x="190593" y="126801"/>
                </a:lnTo>
                <a:lnTo>
                  <a:pt x="190593" y="118541"/>
                </a:lnTo>
                <a:close/>
                <a:moveTo>
                  <a:pt x="207727" y="118541"/>
                </a:moveTo>
                <a:lnTo>
                  <a:pt x="207727" y="126801"/>
                </a:lnTo>
                <a:lnTo>
                  <a:pt x="199244" y="126801"/>
                </a:lnTo>
                <a:lnTo>
                  <a:pt x="199244" y="118541"/>
                </a:lnTo>
                <a:close/>
                <a:moveTo>
                  <a:pt x="216377" y="118541"/>
                </a:moveTo>
                <a:lnTo>
                  <a:pt x="216377" y="126801"/>
                </a:lnTo>
                <a:lnTo>
                  <a:pt x="207950" y="126801"/>
                </a:lnTo>
                <a:lnTo>
                  <a:pt x="207950" y="118541"/>
                </a:lnTo>
                <a:close/>
                <a:moveTo>
                  <a:pt x="225028" y="118541"/>
                </a:moveTo>
                <a:lnTo>
                  <a:pt x="225028" y="126801"/>
                </a:lnTo>
                <a:lnTo>
                  <a:pt x="216601" y="126801"/>
                </a:lnTo>
                <a:lnTo>
                  <a:pt x="216601" y="118541"/>
                </a:lnTo>
                <a:close/>
                <a:moveTo>
                  <a:pt x="233679" y="118541"/>
                </a:moveTo>
                <a:lnTo>
                  <a:pt x="233679" y="126801"/>
                </a:lnTo>
                <a:lnTo>
                  <a:pt x="225251" y="126801"/>
                </a:lnTo>
                <a:lnTo>
                  <a:pt x="225251" y="118541"/>
                </a:lnTo>
                <a:close/>
                <a:moveTo>
                  <a:pt x="242329" y="118541"/>
                </a:moveTo>
                <a:lnTo>
                  <a:pt x="242329" y="126801"/>
                </a:lnTo>
                <a:lnTo>
                  <a:pt x="233902" y="126801"/>
                </a:lnTo>
                <a:lnTo>
                  <a:pt x="233902" y="118541"/>
                </a:lnTo>
                <a:close/>
                <a:moveTo>
                  <a:pt x="250980" y="118541"/>
                </a:moveTo>
                <a:lnTo>
                  <a:pt x="250980" y="126801"/>
                </a:lnTo>
                <a:lnTo>
                  <a:pt x="242553" y="126801"/>
                </a:lnTo>
                <a:lnTo>
                  <a:pt x="242553" y="118541"/>
                </a:lnTo>
                <a:close/>
                <a:moveTo>
                  <a:pt x="259686" y="118541"/>
                </a:moveTo>
                <a:lnTo>
                  <a:pt x="259686" y="126801"/>
                </a:lnTo>
                <a:lnTo>
                  <a:pt x="251203" y="126801"/>
                </a:lnTo>
                <a:lnTo>
                  <a:pt x="251203" y="118541"/>
                </a:lnTo>
                <a:close/>
                <a:moveTo>
                  <a:pt x="268337" y="118541"/>
                </a:moveTo>
                <a:lnTo>
                  <a:pt x="268337" y="126801"/>
                </a:lnTo>
                <a:lnTo>
                  <a:pt x="259910" y="126801"/>
                </a:lnTo>
                <a:lnTo>
                  <a:pt x="259910" y="118541"/>
                </a:lnTo>
                <a:close/>
                <a:moveTo>
                  <a:pt x="276988" y="118541"/>
                </a:moveTo>
                <a:lnTo>
                  <a:pt x="276988" y="126801"/>
                </a:lnTo>
                <a:lnTo>
                  <a:pt x="268560" y="126801"/>
                </a:lnTo>
                <a:lnTo>
                  <a:pt x="268560" y="118541"/>
                </a:lnTo>
                <a:close/>
                <a:moveTo>
                  <a:pt x="17190" y="127025"/>
                </a:moveTo>
                <a:lnTo>
                  <a:pt x="17190" y="135229"/>
                </a:lnTo>
                <a:lnTo>
                  <a:pt x="8762" y="135229"/>
                </a:lnTo>
                <a:lnTo>
                  <a:pt x="8762" y="127025"/>
                </a:lnTo>
                <a:close/>
                <a:moveTo>
                  <a:pt x="25840" y="127025"/>
                </a:moveTo>
                <a:lnTo>
                  <a:pt x="25840" y="135229"/>
                </a:lnTo>
                <a:lnTo>
                  <a:pt x="17413" y="135229"/>
                </a:lnTo>
                <a:lnTo>
                  <a:pt x="17413" y="127025"/>
                </a:lnTo>
                <a:close/>
                <a:moveTo>
                  <a:pt x="34547" y="127025"/>
                </a:moveTo>
                <a:lnTo>
                  <a:pt x="34547" y="135229"/>
                </a:lnTo>
                <a:lnTo>
                  <a:pt x="26064" y="135229"/>
                </a:lnTo>
                <a:lnTo>
                  <a:pt x="26064" y="127025"/>
                </a:lnTo>
                <a:close/>
                <a:moveTo>
                  <a:pt x="43197" y="127025"/>
                </a:moveTo>
                <a:lnTo>
                  <a:pt x="43197" y="135229"/>
                </a:lnTo>
                <a:lnTo>
                  <a:pt x="34770" y="135229"/>
                </a:lnTo>
                <a:lnTo>
                  <a:pt x="34770" y="127025"/>
                </a:lnTo>
                <a:close/>
                <a:moveTo>
                  <a:pt x="51848" y="127025"/>
                </a:moveTo>
                <a:lnTo>
                  <a:pt x="51848" y="135229"/>
                </a:lnTo>
                <a:lnTo>
                  <a:pt x="43421" y="135229"/>
                </a:lnTo>
                <a:lnTo>
                  <a:pt x="43421" y="127025"/>
                </a:lnTo>
                <a:close/>
                <a:moveTo>
                  <a:pt x="60499" y="127025"/>
                </a:moveTo>
                <a:lnTo>
                  <a:pt x="60499" y="135229"/>
                </a:lnTo>
                <a:lnTo>
                  <a:pt x="52071" y="135229"/>
                </a:lnTo>
                <a:lnTo>
                  <a:pt x="52071" y="127025"/>
                </a:lnTo>
                <a:close/>
                <a:moveTo>
                  <a:pt x="69149" y="127025"/>
                </a:moveTo>
                <a:lnTo>
                  <a:pt x="69149" y="135229"/>
                </a:lnTo>
                <a:lnTo>
                  <a:pt x="60722" y="135229"/>
                </a:lnTo>
                <a:lnTo>
                  <a:pt x="60722" y="127025"/>
                </a:lnTo>
                <a:close/>
                <a:moveTo>
                  <a:pt x="77800" y="127025"/>
                </a:moveTo>
                <a:lnTo>
                  <a:pt x="77800" y="135229"/>
                </a:lnTo>
                <a:lnTo>
                  <a:pt x="69373" y="135229"/>
                </a:lnTo>
                <a:lnTo>
                  <a:pt x="69373" y="127025"/>
                </a:lnTo>
                <a:close/>
                <a:moveTo>
                  <a:pt x="86506" y="127025"/>
                </a:moveTo>
                <a:lnTo>
                  <a:pt x="86506" y="135229"/>
                </a:lnTo>
                <a:lnTo>
                  <a:pt x="78023" y="135229"/>
                </a:lnTo>
                <a:lnTo>
                  <a:pt x="78023" y="127025"/>
                </a:lnTo>
                <a:close/>
                <a:moveTo>
                  <a:pt x="95157" y="127025"/>
                </a:moveTo>
                <a:lnTo>
                  <a:pt x="95157" y="135229"/>
                </a:lnTo>
                <a:lnTo>
                  <a:pt x="86730" y="135229"/>
                </a:lnTo>
                <a:lnTo>
                  <a:pt x="86730" y="127025"/>
                </a:lnTo>
                <a:close/>
                <a:moveTo>
                  <a:pt x="103808" y="127025"/>
                </a:moveTo>
                <a:lnTo>
                  <a:pt x="103808" y="135229"/>
                </a:lnTo>
                <a:lnTo>
                  <a:pt x="95380" y="135229"/>
                </a:lnTo>
                <a:lnTo>
                  <a:pt x="95380" y="127025"/>
                </a:lnTo>
                <a:close/>
                <a:moveTo>
                  <a:pt x="112458" y="127025"/>
                </a:moveTo>
                <a:lnTo>
                  <a:pt x="112458" y="135229"/>
                </a:lnTo>
                <a:lnTo>
                  <a:pt x="104031" y="135229"/>
                </a:lnTo>
                <a:lnTo>
                  <a:pt x="104031" y="127025"/>
                </a:lnTo>
                <a:close/>
                <a:moveTo>
                  <a:pt x="121109" y="127025"/>
                </a:moveTo>
                <a:lnTo>
                  <a:pt x="121109" y="135229"/>
                </a:lnTo>
                <a:lnTo>
                  <a:pt x="112681" y="135229"/>
                </a:lnTo>
                <a:lnTo>
                  <a:pt x="112681" y="127025"/>
                </a:lnTo>
                <a:close/>
                <a:moveTo>
                  <a:pt x="129760" y="127025"/>
                </a:moveTo>
                <a:lnTo>
                  <a:pt x="129760" y="135229"/>
                </a:lnTo>
                <a:lnTo>
                  <a:pt x="121332" y="135229"/>
                </a:lnTo>
                <a:lnTo>
                  <a:pt x="121332" y="127025"/>
                </a:lnTo>
                <a:close/>
                <a:moveTo>
                  <a:pt x="138410" y="127025"/>
                </a:moveTo>
                <a:lnTo>
                  <a:pt x="138410" y="135229"/>
                </a:lnTo>
                <a:lnTo>
                  <a:pt x="129983" y="135229"/>
                </a:lnTo>
                <a:lnTo>
                  <a:pt x="129983" y="127025"/>
                </a:lnTo>
                <a:close/>
                <a:moveTo>
                  <a:pt x="147117" y="127025"/>
                </a:moveTo>
                <a:lnTo>
                  <a:pt x="147117" y="135229"/>
                </a:lnTo>
                <a:lnTo>
                  <a:pt x="138633" y="135229"/>
                </a:lnTo>
                <a:lnTo>
                  <a:pt x="138633" y="127025"/>
                </a:lnTo>
                <a:close/>
                <a:moveTo>
                  <a:pt x="155767" y="127025"/>
                </a:moveTo>
                <a:lnTo>
                  <a:pt x="155767" y="135229"/>
                </a:lnTo>
                <a:lnTo>
                  <a:pt x="147340" y="135229"/>
                </a:lnTo>
                <a:lnTo>
                  <a:pt x="147340" y="127025"/>
                </a:lnTo>
                <a:close/>
                <a:moveTo>
                  <a:pt x="164418" y="127025"/>
                </a:moveTo>
                <a:lnTo>
                  <a:pt x="164418" y="135229"/>
                </a:lnTo>
                <a:lnTo>
                  <a:pt x="155990" y="135229"/>
                </a:lnTo>
                <a:lnTo>
                  <a:pt x="155990" y="127025"/>
                </a:lnTo>
                <a:close/>
                <a:moveTo>
                  <a:pt x="173069" y="127025"/>
                </a:moveTo>
                <a:lnTo>
                  <a:pt x="173069" y="135229"/>
                </a:lnTo>
                <a:lnTo>
                  <a:pt x="164641" y="135229"/>
                </a:lnTo>
                <a:lnTo>
                  <a:pt x="164641" y="127025"/>
                </a:lnTo>
                <a:close/>
                <a:moveTo>
                  <a:pt x="181719" y="127025"/>
                </a:moveTo>
                <a:lnTo>
                  <a:pt x="181719" y="135229"/>
                </a:lnTo>
                <a:lnTo>
                  <a:pt x="173292" y="135229"/>
                </a:lnTo>
                <a:lnTo>
                  <a:pt x="173292" y="127025"/>
                </a:lnTo>
                <a:close/>
                <a:moveTo>
                  <a:pt x="190370" y="127025"/>
                </a:moveTo>
                <a:lnTo>
                  <a:pt x="190370" y="135229"/>
                </a:lnTo>
                <a:lnTo>
                  <a:pt x="181942" y="135229"/>
                </a:lnTo>
                <a:lnTo>
                  <a:pt x="181942" y="127025"/>
                </a:lnTo>
                <a:close/>
                <a:moveTo>
                  <a:pt x="199020" y="127025"/>
                </a:moveTo>
                <a:lnTo>
                  <a:pt x="199020" y="135229"/>
                </a:lnTo>
                <a:lnTo>
                  <a:pt x="190593" y="135229"/>
                </a:lnTo>
                <a:lnTo>
                  <a:pt x="190593" y="127025"/>
                </a:lnTo>
                <a:close/>
                <a:moveTo>
                  <a:pt x="207727" y="127025"/>
                </a:moveTo>
                <a:lnTo>
                  <a:pt x="207727" y="135229"/>
                </a:lnTo>
                <a:lnTo>
                  <a:pt x="199244" y="135229"/>
                </a:lnTo>
                <a:lnTo>
                  <a:pt x="199244" y="127025"/>
                </a:lnTo>
                <a:close/>
                <a:moveTo>
                  <a:pt x="216377" y="127025"/>
                </a:moveTo>
                <a:lnTo>
                  <a:pt x="216377" y="135229"/>
                </a:lnTo>
                <a:lnTo>
                  <a:pt x="207950" y="135229"/>
                </a:lnTo>
                <a:lnTo>
                  <a:pt x="207950" y="127025"/>
                </a:lnTo>
                <a:close/>
                <a:moveTo>
                  <a:pt x="225028" y="127025"/>
                </a:moveTo>
                <a:lnTo>
                  <a:pt x="225028" y="135229"/>
                </a:lnTo>
                <a:lnTo>
                  <a:pt x="216601" y="135229"/>
                </a:lnTo>
                <a:lnTo>
                  <a:pt x="216601" y="127025"/>
                </a:lnTo>
                <a:close/>
                <a:moveTo>
                  <a:pt x="233679" y="127025"/>
                </a:moveTo>
                <a:lnTo>
                  <a:pt x="233679" y="135229"/>
                </a:lnTo>
                <a:lnTo>
                  <a:pt x="225251" y="135229"/>
                </a:lnTo>
                <a:lnTo>
                  <a:pt x="225251" y="127025"/>
                </a:lnTo>
                <a:close/>
                <a:moveTo>
                  <a:pt x="242329" y="127025"/>
                </a:moveTo>
                <a:lnTo>
                  <a:pt x="242329" y="135229"/>
                </a:lnTo>
                <a:lnTo>
                  <a:pt x="233902" y="135229"/>
                </a:lnTo>
                <a:lnTo>
                  <a:pt x="233902" y="127025"/>
                </a:lnTo>
                <a:close/>
                <a:moveTo>
                  <a:pt x="250980" y="127025"/>
                </a:moveTo>
                <a:lnTo>
                  <a:pt x="250980" y="135229"/>
                </a:lnTo>
                <a:lnTo>
                  <a:pt x="242553" y="135229"/>
                </a:lnTo>
                <a:lnTo>
                  <a:pt x="242553" y="127025"/>
                </a:lnTo>
                <a:close/>
                <a:moveTo>
                  <a:pt x="259686" y="127025"/>
                </a:moveTo>
                <a:lnTo>
                  <a:pt x="259686" y="135229"/>
                </a:lnTo>
                <a:lnTo>
                  <a:pt x="251203" y="135229"/>
                </a:lnTo>
                <a:lnTo>
                  <a:pt x="251203" y="127025"/>
                </a:lnTo>
                <a:close/>
                <a:moveTo>
                  <a:pt x="268337" y="127025"/>
                </a:moveTo>
                <a:lnTo>
                  <a:pt x="268337" y="135229"/>
                </a:lnTo>
                <a:lnTo>
                  <a:pt x="259910" y="135229"/>
                </a:lnTo>
                <a:lnTo>
                  <a:pt x="259910" y="127025"/>
                </a:lnTo>
                <a:close/>
                <a:moveTo>
                  <a:pt x="276988" y="127025"/>
                </a:moveTo>
                <a:lnTo>
                  <a:pt x="276988" y="135229"/>
                </a:lnTo>
                <a:lnTo>
                  <a:pt x="268560" y="135229"/>
                </a:lnTo>
                <a:lnTo>
                  <a:pt x="268560" y="127025"/>
                </a:lnTo>
                <a:close/>
                <a:moveTo>
                  <a:pt x="17190" y="135452"/>
                </a:moveTo>
                <a:lnTo>
                  <a:pt x="17190" y="143712"/>
                </a:lnTo>
                <a:lnTo>
                  <a:pt x="8762" y="143712"/>
                </a:lnTo>
                <a:lnTo>
                  <a:pt x="8762" y="135452"/>
                </a:lnTo>
                <a:close/>
                <a:moveTo>
                  <a:pt x="25840" y="135452"/>
                </a:moveTo>
                <a:lnTo>
                  <a:pt x="25840" y="143712"/>
                </a:lnTo>
                <a:lnTo>
                  <a:pt x="17413" y="143712"/>
                </a:lnTo>
                <a:lnTo>
                  <a:pt x="17413" y="135452"/>
                </a:lnTo>
                <a:close/>
                <a:moveTo>
                  <a:pt x="34547" y="135452"/>
                </a:moveTo>
                <a:lnTo>
                  <a:pt x="34547" y="143712"/>
                </a:lnTo>
                <a:lnTo>
                  <a:pt x="26064" y="143712"/>
                </a:lnTo>
                <a:lnTo>
                  <a:pt x="26064" y="135452"/>
                </a:lnTo>
                <a:close/>
                <a:moveTo>
                  <a:pt x="43197" y="135452"/>
                </a:moveTo>
                <a:lnTo>
                  <a:pt x="43197" y="143712"/>
                </a:lnTo>
                <a:lnTo>
                  <a:pt x="34770" y="143712"/>
                </a:lnTo>
                <a:lnTo>
                  <a:pt x="34770" y="135452"/>
                </a:lnTo>
                <a:close/>
                <a:moveTo>
                  <a:pt x="51848" y="135452"/>
                </a:moveTo>
                <a:lnTo>
                  <a:pt x="51848" y="143712"/>
                </a:lnTo>
                <a:lnTo>
                  <a:pt x="43421" y="143712"/>
                </a:lnTo>
                <a:lnTo>
                  <a:pt x="43421" y="135452"/>
                </a:lnTo>
                <a:close/>
                <a:moveTo>
                  <a:pt x="60499" y="135452"/>
                </a:moveTo>
                <a:lnTo>
                  <a:pt x="60499" y="143712"/>
                </a:lnTo>
                <a:lnTo>
                  <a:pt x="52071" y="143712"/>
                </a:lnTo>
                <a:lnTo>
                  <a:pt x="52071" y="135452"/>
                </a:lnTo>
                <a:close/>
                <a:moveTo>
                  <a:pt x="69149" y="135452"/>
                </a:moveTo>
                <a:lnTo>
                  <a:pt x="69149" y="143712"/>
                </a:lnTo>
                <a:lnTo>
                  <a:pt x="60722" y="143712"/>
                </a:lnTo>
                <a:lnTo>
                  <a:pt x="60722" y="135452"/>
                </a:lnTo>
                <a:close/>
                <a:moveTo>
                  <a:pt x="77800" y="135452"/>
                </a:moveTo>
                <a:lnTo>
                  <a:pt x="77800" y="143712"/>
                </a:lnTo>
                <a:lnTo>
                  <a:pt x="69373" y="143712"/>
                </a:lnTo>
                <a:lnTo>
                  <a:pt x="69373" y="135452"/>
                </a:lnTo>
                <a:close/>
                <a:moveTo>
                  <a:pt x="86506" y="135452"/>
                </a:moveTo>
                <a:lnTo>
                  <a:pt x="86506" y="143712"/>
                </a:lnTo>
                <a:lnTo>
                  <a:pt x="78023" y="143712"/>
                </a:lnTo>
                <a:lnTo>
                  <a:pt x="78023" y="135452"/>
                </a:lnTo>
                <a:close/>
                <a:moveTo>
                  <a:pt x="95157" y="135452"/>
                </a:moveTo>
                <a:lnTo>
                  <a:pt x="95157" y="143712"/>
                </a:lnTo>
                <a:lnTo>
                  <a:pt x="86730" y="143712"/>
                </a:lnTo>
                <a:lnTo>
                  <a:pt x="86730" y="135452"/>
                </a:lnTo>
                <a:close/>
                <a:moveTo>
                  <a:pt x="103808" y="135452"/>
                </a:moveTo>
                <a:lnTo>
                  <a:pt x="103808" y="143712"/>
                </a:lnTo>
                <a:lnTo>
                  <a:pt x="95380" y="143712"/>
                </a:lnTo>
                <a:lnTo>
                  <a:pt x="95380" y="135452"/>
                </a:lnTo>
                <a:close/>
                <a:moveTo>
                  <a:pt x="112458" y="135452"/>
                </a:moveTo>
                <a:lnTo>
                  <a:pt x="112458" y="143712"/>
                </a:lnTo>
                <a:lnTo>
                  <a:pt x="104031" y="143712"/>
                </a:lnTo>
                <a:lnTo>
                  <a:pt x="104031" y="135452"/>
                </a:lnTo>
                <a:close/>
                <a:moveTo>
                  <a:pt x="121109" y="135452"/>
                </a:moveTo>
                <a:lnTo>
                  <a:pt x="121109" y="143712"/>
                </a:lnTo>
                <a:lnTo>
                  <a:pt x="112681" y="143712"/>
                </a:lnTo>
                <a:lnTo>
                  <a:pt x="112681" y="135452"/>
                </a:lnTo>
                <a:close/>
                <a:moveTo>
                  <a:pt x="129760" y="135452"/>
                </a:moveTo>
                <a:lnTo>
                  <a:pt x="129760" y="143712"/>
                </a:lnTo>
                <a:lnTo>
                  <a:pt x="121332" y="143712"/>
                </a:lnTo>
                <a:lnTo>
                  <a:pt x="121332" y="135452"/>
                </a:lnTo>
                <a:close/>
                <a:moveTo>
                  <a:pt x="138410" y="135452"/>
                </a:moveTo>
                <a:lnTo>
                  <a:pt x="138410" y="143712"/>
                </a:lnTo>
                <a:lnTo>
                  <a:pt x="129983" y="143712"/>
                </a:lnTo>
                <a:lnTo>
                  <a:pt x="129983" y="135452"/>
                </a:lnTo>
                <a:close/>
                <a:moveTo>
                  <a:pt x="147117" y="135452"/>
                </a:moveTo>
                <a:lnTo>
                  <a:pt x="147117" y="143712"/>
                </a:lnTo>
                <a:lnTo>
                  <a:pt x="138633" y="143712"/>
                </a:lnTo>
                <a:lnTo>
                  <a:pt x="138633" y="135452"/>
                </a:lnTo>
                <a:close/>
                <a:moveTo>
                  <a:pt x="155767" y="135452"/>
                </a:moveTo>
                <a:lnTo>
                  <a:pt x="155767" y="143712"/>
                </a:lnTo>
                <a:lnTo>
                  <a:pt x="147340" y="143712"/>
                </a:lnTo>
                <a:lnTo>
                  <a:pt x="147340" y="135452"/>
                </a:lnTo>
                <a:close/>
                <a:moveTo>
                  <a:pt x="164418" y="135452"/>
                </a:moveTo>
                <a:lnTo>
                  <a:pt x="164418" y="143712"/>
                </a:lnTo>
                <a:lnTo>
                  <a:pt x="155990" y="143712"/>
                </a:lnTo>
                <a:lnTo>
                  <a:pt x="155990" y="135452"/>
                </a:lnTo>
                <a:close/>
                <a:moveTo>
                  <a:pt x="173069" y="135452"/>
                </a:moveTo>
                <a:lnTo>
                  <a:pt x="173069" y="143712"/>
                </a:lnTo>
                <a:lnTo>
                  <a:pt x="164641" y="143712"/>
                </a:lnTo>
                <a:lnTo>
                  <a:pt x="164641" y="135452"/>
                </a:lnTo>
                <a:close/>
                <a:moveTo>
                  <a:pt x="181719" y="135452"/>
                </a:moveTo>
                <a:lnTo>
                  <a:pt x="181719" y="143712"/>
                </a:lnTo>
                <a:lnTo>
                  <a:pt x="173292" y="143712"/>
                </a:lnTo>
                <a:lnTo>
                  <a:pt x="173292" y="135452"/>
                </a:lnTo>
                <a:close/>
                <a:moveTo>
                  <a:pt x="190370" y="135452"/>
                </a:moveTo>
                <a:lnTo>
                  <a:pt x="190370" y="143712"/>
                </a:lnTo>
                <a:lnTo>
                  <a:pt x="181942" y="143712"/>
                </a:lnTo>
                <a:lnTo>
                  <a:pt x="181942" y="135452"/>
                </a:lnTo>
                <a:close/>
                <a:moveTo>
                  <a:pt x="199020" y="135452"/>
                </a:moveTo>
                <a:lnTo>
                  <a:pt x="199020" y="143712"/>
                </a:lnTo>
                <a:lnTo>
                  <a:pt x="190593" y="143712"/>
                </a:lnTo>
                <a:lnTo>
                  <a:pt x="190593" y="135452"/>
                </a:lnTo>
                <a:close/>
                <a:moveTo>
                  <a:pt x="207727" y="135452"/>
                </a:moveTo>
                <a:lnTo>
                  <a:pt x="207727" y="143712"/>
                </a:lnTo>
                <a:lnTo>
                  <a:pt x="199244" y="143712"/>
                </a:lnTo>
                <a:lnTo>
                  <a:pt x="199244" y="135452"/>
                </a:lnTo>
                <a:close/>
                <a:moveTo>
                  <a:pt x="216377" y="135452"/>
                </a:moveTo>
                <a:lnTo>
                  <a:pt x="216377" y="143712"/>
                </a:lnTo>
                <a:lnTo>
                  <a:pt x="207950" y="143712"/>
                </a:lnTo>
                <a:lnTo>
                  <a:pt x="207950" y="135452"/>
                </a:lnTo>
                <a:close/>
                <a:moveTo>
                  <a:pt x="225028" y="135452"/>
                </a:moveTo>
                <a:lnTo>
                  <a:pt x="225028" y="143712"/>
                </a:lnTo>
                <a:lnTo>
                  <a:pt x="216601" y="143712"/>
                </a:lnTo>
                <a:lnTo>
                  <a:pt x="216601" y="135452"/>
                </a:lnTo>
                <a:close/>
                <a:moveTo>
                  <a:pt x="233679" y="135452"/>
                </a:moveTo>
                <a:lnTo>
                  <a:pt x="233679" y="143712"/>
                </a:lnTo>
                <a:lnTo>
                  <a:pt x="225251" y="143712"/>
                </a:lnTo>
                <a:lnTo>
                  <a:pt x="225251" y="135452"/>
                </a:lnTo>
                <a:close/>
                <a:moveTo>
                  <a:pt x="242329" y="135452"/>
                </a:moveTo>
                <a:lnTo>
                  <a:pt x="242329" y="143712"/>
                </a:lnTo>
                <a:lnTo>
                  <a:pt x="233902" y="143712"/>
                </a:lnTo>
                <a:lnTo>
                  <a:pt x="233902" y="135452"/>
                </a:lnTo>
                <a:close/>
                <a:moveTo>
                  <a:pt x="250980" y="135452"/>
                </a:moveTo>
                <a:lnTo>
                  <a:pt x="250980" y="143712"/>
                </a:lnTo>
                <a:lnTo>
                  <a:pt x="242553" y="143712"/>
                </a:lnTo>
                <a:lnTo>
                  <a:pt x="242553" y="135452"/>
                </a:lnTo>
                <a:close/>
                <a:moveTo>
                  <a:pt x="259686" y="135452"/>
                </a:moveTo>
                <a:lnTo>
                  <a:pt x="259686" y="143712"/>
                </a:lnTo>
                <a:lnTo>
                  <a:pt x="251203" y="143712"/>
                </a:lnTo>
                <a:lnTo>
                  <a:pt x="251203" y="135452"/>
                </a:lnTo>
                <a:close/>
                <a:moveTo>
                  <a:pt x="268337" y="135452"/>
                </a:moveTo>
                <a:lnTo>
                  <a:pt x="268337" y="143712"/>
                </a:lnTo>
                <a:lnTo>
                  <a:pt x="259910" y="143712"/>
                </a:lnTo>
                <a:lnTo>
                  <a:pt x="259910" y="135452"/>
                </a:lnTo>
                <a:close/>
                <a:moveTo>
                  <a:pt x="276988" y="135452"/>
                </a:moveTo>
                <a:lnTo>
                  <a:pt x="276988" y="143712"/>
                </a:lnTo>
                <a:lnTo>
                  <a:pt x="268560" y="143712"/>
                </a:lnTo>
                <a:lnTo>
                  <a:pt x="268560" y="135452"/>
                </a:lnTo>
                <a:close/>
                <a:moveTo>
                  <a:pt x="17190" y="143935"/>
                </a:moveTo>
                <a:lnTo>
                  <a:pt x="17190" y="152139"/>
                </a:lnTo>
                <a:lnTo>
                  <a:pt x="8762" y="152139"/>
                </a:lnTo>
                <a:lnTo>
                  <a:pt x="8762" y="143935"/>
                </a:lnTo>
                <a:close/>
                <a:moveTo>
                  <a:pt x="25840" y="143935"/>
                </a:moveTo>
                <a:lnTo>
                  <a:pt x="25840" y="152139"/>
                </a:lnTo>
                <a:lnTo>
                  <a:pt x="17413" y="152139"/>
                </a:lnTo>
                <a:lnTo>
                  <a:pt x="17413" y="143935"/>
                </a:lnTo>
                <a:close/>
                <a:moveTo>
                  <a:pt x="34547" y="143935"/>
                </a:moveTo>
                <a:lnTo>
                  <a:pt x="34547" y="152139"/>
                </a:lnTo>
                <a:lnTo>
                  <a:pt x="26064" y="152139"/>
                </a:lnTo>
                <a:lnTo>
                  <a:pt x="26064" y="143935"/>
                </a:lnTo>
                <a:close/>
                <a:moveTo>
                  <a:pt x="43197" y="143935"/>
                </a:moveTo>
                <a:lnTo>
                  <a:pt x="43197" y="152139"/>
                </a:lnTo>
                <a:lnTo>
                  <a:pt x="34770" y="152139"/>
                </a:lnTo>
                <a:lnTo>
                  <a:pt x="34770" y="143935"/>
                </a:lnTo>
                <a:close/>
                <a:moveTo>
                  <a:pt x="51848" y="143935"/>
                </a:moveTo>
                <a:lnTo>
                  <a:pt x="51848" y="152139"/>
                </a:lnTo>
                <a:lnTo>
                  <a:pt x="43421" y="152139"/>
                </a:lnTo>
                <a:lnTo>
                  <a:pt x="43421" y="143935"/>
                </a:lnTo>
                <a:close/>
                <a:moveTo>
                  <a:pt x="60499" y="143935"/>
                </a:moveTo>
                <a:lnTo>
                  <a:pt x="60499" y="152139"/>
                </a:lnTo>
                <a:lnTo>
                  <a:pt x="52071" y="152139"/>
                </a:lnTo>
                <a:lnTo>
                  <a:pt x="52071" y="143935"/>
                </a:lnTo>
                <a:close/>
                <a:moveTo>
                  <a:pt x="69149" y="143935"/>
                </a:moveTo>
                <a:lnTo>
                  <a:pt x="69149" y="152139"/>
                </a:lnTo>
                <a:lnTo>
                  <a:pt x="60722" y="152139"/>
                </a:lnTo>
                <a:lnTo>
                  <a:pt x="60722" y="143935"/>
                </a:lnTo>
                <a:close/>
                <a:moveTo>
                  <a:pt x="77800" y="143935"/>
                </a:moveTo>
                <a:lnTo>
                  <a:pt x="77800" y="152139"/>
                </a:lnTo>
                <a:lnTo>
                  <a:pt x="69373" y="152139"/>
                </a:lnTo>
                <a:lnTo>
                  <a:pt x="69373" y="143935"/>
                </a:lnTo>
                <a:close/>
                <a:moveTo>
                  <a:pt x="86506" y="143935"/>
                </a:moveTo>
                <a:lnTo>
                  <a:pt x="86506" y="152139"/>
                </a:lnTo>
                <a:lnTo>
                  <a:pt x="78023" y="152139"/>
                </a:lnTo>
                <a:lnTo>
                  <a:pt x="78023" y="143935"/>
                </a:lnTo>
                <a:close/>
                <a:moveTo>
                  <a:pt x="95157" y="143935"/>
                </a:moveTo>
                <a:lnTo>
                  <a:pt x="95157" y="152139"/>
                </a:lnTo>
                <a:lnTo>
                  <a:pt x="86730" y="152139"/>
                </a:lnTo>
                <a:lnTo>
                  <a:pt x="86730" y="143935"/>
                </a:lnTo>
                <a:close/>
                <a:moveTo>
                  <a:pt x="103808" y="143935"/>
                </a:moveTo>
                <a:lnTo>
                  <a:pt x="103808" y="152139"/>
                </a:lnTo>
                <a:lnTo>
                  <a:pt x="95380" y="152139"/>
                </a:lnTo>
                <a:lnTo>
                  <a:pt x="95380" y="143935"/>
                </a:lnTo>
                <a:close/>
                <a:moveTo>
                  <a:pt x="112458" y="143935"/>
                </a:moveTo>
                <a:lnTo>
                  <a:pt x="112458" y="152139"/>
                </a:lnTo>
                <a:lnTo>
                  <a:pt x="104031" y="152139"/>
                </a:lnTo>
                <a:lnTo>
                  <a:pt x="104031" y="143935"/>
                </a:lnTo>
                <a:close/>
                <a:moveTo>
                  <a:pt x="121109" y="143935"/>
                </a:moveTo>
                <a:lnTo>
                  <a:pt x="121109" y="152139"/>
                </a:lnTo>
                <a:lnTo>
                  <a:pt x="112681" y="152139"/>
                </a:lnTo>
                <a:lnTo>
                  <a:pt x="112681" y="143935"/>
                </a:lnTo>
                <a:close/>
                <a:moveTo>
                  <a:pt x="129760" y="143935"/>
                </a:moveTo>
                <a:lnTo>
                  <a:pt x="129760" y="152139"/>
                </a:lnTo>
                <a:lnTo>
                  <a:pt x="121332" y="152139"/>
                </a:lnTo>
                <a:lnTo>
                  <a:pt x="121332" y="143935"/>
                </a:lnTo>
                <a:close/>
                <a:moveTo>
                  <a:pt x="138410" y="143935"/>
                </a:moveTo>
                <a:lnTo>
                  <a:pt x="138410" y="152139"/>
                </a:lnTo>
                <a:lnTo>
                  <a:pt x="129983" y="152139"/>
                </a:lnTo>
                <a:lnTo>
                  <a:pt x="129983" y="143935"/>
                </a:lnTo>
                <a:close/>
                <a:moveTo>
                  <a:pt x="147117" y="143935"/>
                </a:moveTo>
                <a:lnTo>
                  <a:pt x="147117" y="152139"/>
                </a:lnTo>
                <a:lnTo>
                  <a:pt x="138633" y="152139"/>
                </a:lnTo>
                <a:lnTo>
                  <a:pt x="138633" y="143935"/>
                </a:lnTo>
                <a:close/>
                <a:moveTo>
                  <a:pt x="155767" y="143935"/>
                </a:moveTo>
                <a:lnTo>
                  <a:pt x="155767" y="152139"/>
                </a:lnTo>
                <a:lnTo>
                  <a:pt x="147340" y="152139"/>
                </a:lnTo>
                <a:lnTo>
                  <a:pt x="147340" y="143935"/>
                </a:lnTo>
                <a:close/>
                <a:moveTo>
                  <a:pt x="164418" y="143935"/>
                </a:moveTo>
                <a:lnTo>
                  <a:pt x="164418" y="152139"/>
                </a:lnTo>
                <a:lnTo>
                  <a:pt x="155990" y="152139"/>
                </a:lnTo>
                <a:lnTo>
                  <a:pt x="155990" y="143935"/>
                </a:lnTo>
                <a:close/>
                <a:moveTo>
                  <a:pt x="173069" y="143935"/>
                </a:moveTo>
                <a:lnTo>
                  <a:pt x="173069" y="152139"/>
                </a:lnTo>
                <a:lnTo>
                  <a:pt x="164641" y="152139"/>
                </a:lnTo>
                <a:lnTo>
                  <a:pt x="164641" y="143935"/>
                </a:lnTo>
                <a:close/>
                <a:moveTo>
                  <a:pt x="181719" y="143935"/>
                </a:moveTo>
                <a:lnTo>
                  <a:pt x="181719" y="152139"/>
                </a:lnTo>
                <a:lnTo>
                  <a:pt x="173292" y="152139"/>
                </a:lnTo>
                <a:lnTo>
                  <a:pt x="173292" y="143935"/>
                </a:lnTo>
                <a:close/>
                <a:moveTo>
                  <a:pt x="190370" y="143935"/>
                </a:moveTo>
                <a:lnTo>
                  <a:pt x="190370" y="152139"/>
                </a:lnTo>
                <a:lnTo>
                  <a:pt x="181942" y="152139"/>
                </a:lnTo>
                <a:lnTo>
                  <a:pt x="181942" y="143935"/>
                </a:lnTo>
                <a:close/>
                <a:moveTo>
                  <a:pt x="199020" y="143935"/>
                </a:moveTo>
                <a:lnTo>
                  <a:pt x="199020" y="152139"/>
                </a:lnTo>
                <a:lnTo>
                  <a:pt x="190593" y="152139"/>
                </a:lnTo>
                <a:lnTo>
                  <a:pt x="190593" y="143935"/>
                </a:lnTo>
                <a:close/>
                <a:moveTo>
                  <a:pt x="207727" y="143935"/>
                </a:moveTo>
                <a:lnTo>
                  <a:pt x="207727" y="152139"/>
                </a:lnTo>
                <a:lnTo>
                  <a:pt x="199244" y="152139"/>
                </a:lnTo>
                <a:lnTo>
                  <a:pt x="199244" y="143935"/>
                </a:lnTo>
                <a:close/>
                <a:moveTo>
                  <a:pt x="216377" y="143935"/>
                </a:moveTo>
                <a:lnTo>
                  <a:pt x="216377" y="152139"/>
                </a:lnTo>
                <a:lnTo>
                  <a:pt x="207950" y="152139"/>
                </a:lnTo>
                <a:lnTo>
                  <a:pt x="207950" y="143935"/>
                </a:lnTo>
                <a:close/>
                <a:moveTo>
                  <a:pt x="225028" y="143935"/>
                </a:moveTo>
                <a:lnTo>
                  <a:pt x="225028" y="152139"/>
                </a:lnTo>
                <a:lnTo>
                  <a:pt x="216601" y="152139"/>
                </a:lnTo>
                <a:lnTo>
                  <a:pt x="216601" y="143935"/>
                </a:lnTo>
                <a:close/>
                <a:moveTo>
                  <a:pt x="233679" y="143935"/>
                </a:moveTo>
                <a:lnTo>
                  <a:pt x="233679" y="152139"/>
                </a:lnTo>
                <a:lnTo>
                  <a:pt x="225251" y="152139"/>
                </a:lnTo>
                <a:lnTo>
                  <a:pt x="225251" y="143935"/>
                </a:lnTo>
                <a:close/>
                <a:moveTo>
                  <a:pt x="242329" y="143935"/>
                </a:moveTo>
                <a:lnTo>
                  <a:pt x="242329" y="152139"/>
                </a:lnTo>
                <a:lnTo>
                  <a:pt x="233902" y="152139"/>
                </a:lnTo>
                <a:lnTo>
                  <a:pt x="233902" y="143935"/>
                </a:lnTo>
                <a:close/>
                <a:moveTo>
                  <a:pt x="250980" y="143935"/>
                </a:moveTo>
                <a:lnTo>
                  <a:pt x="250980" y="152139"/>
                </a:lnTo>
                <a:lnTo>
                  <a:pt x="242553" y="152139"/>
                </a:lnTo>
                <a:lnTo>
                  <a:pt x="242553" y="143935"/>
                </a:lnTo>
                <a:close/>
                <a:moveTo>
                  <a:pt x="259686" y="143935"/>
                </a:moveTo>
                <a:lnTo>
                  <a:pt x="259686" y="152139"/>
                </a:lnTo>
                <a:lnTo>
                  <a:pt x="251203" y="152139"/>
                </a:lnTo>
                <a:lnTo>
                  <a:pt x="251203" y="143935"/>
                </a:lnTo>
                <a:close/>
                <a:moveTo>
                  <a:pt x="268337" y="143935"/>
                </a:moveTo>
                <a:lnTo>
                  <a:pt x="268337" y="152139"/>
                </a:lnTo>
                <a:lnTo>
                  <a:pt x="259910" y="152139"/>
                </a:lnTo>
                <a:lnTo>
                  <a:pt x="259910" y="143935"/>
                </a:lnTo>
                <a:close/>
                <a:moveTo>
                  <a:pt x="276988" y="143935"/>
                </a:moveTo>
                <a:lnTo>
                  <a:pt x="276988" y="152139"/>
                </a:lnTo>
                <a:lnTo>
                  <a:pt x="268560" y="152139"/>
                </a:lnTo>
                <a:lnTo>
                  <a:pt x="268560" y="143935"/>
                </a:lnTo>
                <a:close/>
                <a:moveTo>
                  <a:pt x="8539" y="0"/>
                </a:moveTo>
                <a:lnTo>
                  <a:pt x="8539" y="8372"/>
                </a:lnTo>
                <a:lnTo>
                  <a:pt x="0" y="8372"/>
                </a:lnTo>
                <a:lnTo>
                  <a:pt x="0" y="8595"/>
                </a:lnTo>
                <a:lnTo>
                  <a:pt x="8539" y="8595"/>
                </a:lnTo>
                <a:lnTo>
                  <a:pt x="8539" y="16799"/>
                </a:lnTo>
                <a:lnTo>
                  <a:pt x="0" y="16799"/>
                </a:lnTo>
                <a:lnTo>
                  <a:pt x="0" y="17022"/>
                </a:lnTo>
                <a:lnTo>
                  <a:pt x="8539" y="17022"/>
                </a:lnTo>
                <a:lnTo>
                  <a:pt x="8539" y="25282"/>
                </a:lnTo>
                <a:lnTo>
                  <a:pt x="0" y="25282"/>
                </a:lnTo>
                <a:lnTo>
                  <a:pt x="0" y="25505"/>
                </a:lnTo>
                <a:lnTo>
                  <a:pt x="8539" y="25505"/>
                </a:lnTo>
                <a:lnTo>
                  <a:pt x="8539" y="33709"/>
                </a:lnTo>
                <a:lnTo>
                  <a:pt x="0" y="33709"/>
                </a:lnTo>
                <a:lnTo>
                  <a:pt x="0" y="33933"/>
                </a:lnTo>
                <a:lnTo>
                  <a:pt x="8539" y="33933"/>
                </a:lnTo>
                <a:lnTo>
                  <a:pt x="8539" y="42193"/>
                </a:lnTo>
                <a:lnTo>
                  <a:pt x="0" y="42193"/>
                </a:lnTo>
                <a:lnTo>
                  <a:pt x="0" y="42416"/>
                </a:lnTo>
                <a:lnTo>
                  <a:pt x="8539" y="42416"/>
                </a:lnTo>
                <a:lnTo>
                  <a:pt x="8539" y="50620"/>
                </a:lnTo>
                <a:lnTo>
                  <a:pt x="0" y="50620"/>
                </a:lnTo>
                <a:lnTo>
                  <a:pt x="0" y="50843"/>
                </a:lnTo>
                <a:lnTo>
                  <a:pt x="8539" y="50843"/>
                </a:lnTo>
                <a:lnTo>
                  <a:pt x="8539" y="59103"/>
                </a:lnTo>
                <a:lnTo>
                  <a:pt x="0" y="59103"/>
                </a:lnTo>
                <a:lnTo>
                  <a:pt x="0" y="59326"/>
                </a:lnTo>
                <a:lnTo>
                  <a:pt x="8539" y="59326"/>
                </a:lnTo>
                <a:lnTo>
                  <a:pt x="8539" y="67586"/>
                </a:lnTo>
                <a:lnTo>
                  <a:pt x="0" y="67586"/>
                </a:lnTo>
                <a:lnTo>
                  <a:pt x="0" y="67810"/>
                </a:lnTo>
                <a:lnTo>
                  <a:pt x="8539" y="67810"/>
                </a:lnTo>
                <a:lnTo>
                  <a:pt x="8539" y="76014"/>
                </a:lnTo>
                <a:lnTo>
                  <a:pt x="0" y="76014"/>
                </a:lnTo>
                <a:lnTo>
                  <a:pt x="0" y="76237"/>
                </a:lnTo>
                <a:lnTo>
                  <a:pt x="8539" y="76237"/>
                </a:lnTo>
                <a:lnTo>
                  <a:pt x="8539" y="84497"/>
                </a:lnTo>
                <a:lnTo>
                  <a:pt x="0" y="84497"/>
                </a:lnTo>
                <a:lnTo>
                  <a:pt x="0" y="84720"/>
                </a:lnTo>
                <a:lnTo>
                  <a:pt x="8539" y="84720"/>
                </a:lnTo>
                <a:lnTo>
                  <a:pt x="8539" y="92924"/>
                </a:lnTo>
                <a:lnTo>
                  <a:pt x="0" y="92924"/>
                </a:lnTo>
                <a:lnTo>
                  <a:pt x="0" y="93148"/>
                </a:lnTo>
                <a:lnTo>
                  <a:pt x="8539" y="93148"/>
                </a:lnTo>
                <a:lnTo>
                  <a:pt x="8539" y="101408"/>
                </a:lnTo>
                <a:lnTo>
                  <a:pt x="0" y="101408"/>
                </a:lnTo>
                <a:lnTo>
                  <a:pt x="0" y="101631"/>
                </a:lnTo>
                <a:lnTo>
                  <a:pt x="8539" y="101631"/>
                </a:lnTo>
                <a:lnTo>
                  <a:pt x="8539" y="109891"/>
                </a:lnTo>
                <a:lnTo>
                  <a:pt x="0" y="109891"/>
                </a:lnTo>
                <a:lnTo>
                  <a:pt x="0" y="110114"/>
                </a:lnTo>
                <a:lnTo>
                  <a:pt x="8539" y="110114"/>
                </a:lnTo>
                <a:lnTo>
                  <a:pt x="8539" y="118318"/>
                </a:lnTo>
                <a:lnTo>
                  <a:pt x="0" y="118318"/>
                </a:lnTo>
                <a:lnTo>
                  <a:pt x="0" y="118541"/>
                </a:lnTo>
                <a:lnTo>
                  <a:pt x="8539" y="118541"/>
                </a:lnTo>
                <a:lnTo>
                  <a:pt x="8539" y="126801"/>
                </a:lnTo>
                <a:lnTo>
                  <a:pt x="0" y="126801"/>
                </a:lnTo>
                <a:lnTo>
                  <a:pt x="0" y="127025"/>
                </a:lnTo>
                <a:lnTo>
                  <a:pt x="8539" y="127025"/>
                </a:lnTo>
                <a:lnTo>
                  <a:pt x="8539" y="135229"/>
                </a:lnTo>
                <a:lnTo>
                  <a:pt x="0" y="135229"/>
                </a:lnTo>
                <a:lnTo>
                  <a:pt x="0" y="135452"/>
                </a:lnTo>
                <a:lnTo>
                  <a:pt x="8539" y="135452"/>
                </a:lnTo>
                <a:lnTo>
                  <a:pt x="8539" y="143712"/>
                </a:lnTo>
                <a:lnTo>
                  <a:pt x="0" y="143712"/>
                </a:lnTo>
                <a:lnTo>
                  <a:pt x="0" y="143935"/>
                </a:lnTo>
                <a:lnTo>
                  <a:pt x="8539" y="143935"/>
                </a:lnTo>
                <a:lnTo>
                  <a:pt x="8539" y="152139"/>
                </a:lnTo>
                <a:lnTo>
                  <a:pt x="0" y="152139"/>
                </a:lnTo>
                <a:lnTo>
                  <a:pt x="0" y="152362"/>
                </a:lnTo>
                <a:lnTo>
                  <a:pt x="8539" y="152362"/>
                </a:lnTo>
                <a:lnTo>
                  <a:pt x="8539" y="160734"/>
                </a:lnTo>
                <a:lnTo>
                  <a:pt x="8762" y="160734"/>
                </a:lnTo>
                <a:lnTo>
                  <a:pt x="8762" y="152362"/>
                </a:lnTo>
                <a:lnTo>
                  <a:pt x="17190" y="152362"/>
                </a:lnTo>
                <a:lnTo>
                  <a:pt x="17190" y="160734"/>
                </a:lnTo>
                <a:lnTo>
                  <a:pt x="17413" y="160734"/>
                </a:lnTo>
                <a:lnTo>
                  <a:pt x="17413" y="152362"/>
                </a:lnTo>
                <a:lnTo>
                  <a:pt x="25840" y="152362"/>
                </a:lnTo>
                <a:lnTo>
                  <a:pt x="25840" y="160734"/>
                </a:lnTo>
                <a:lnTo>
                  <a:pt x="26064" y="160734"/>
                </a:lnTo>
                <a:lnTo>
                  <a:pt x="26064" y="152362"/>
                </a:lnTo>
                <a:lnTo>
                  <a:pt x="34547" y="152362"/>
                </a:lnTo>
                <a:lnTo>
                  <a:pt x="34547" y="160734"/>
                </a:lnTo>
                <a:lnTo>
                  <a:pt x="34770" y="160734"/>
                </a:lnTo>
                <a:lnTo>
                  <a:pt x="34770" y="152362"/>
                </a:lnTo>
                <a:lnTo>
                  <a:pt x="43197" y="152362"/>
                </a:lnTo>
                <a:lnTo>
                  <a:pt x="43197" y="160734"/>
                </a:lnTo>
                <a:lnTo>
                  <a:pt x="43421" y="160734"/>
                </a:lnTo>
                <a:lnTo>
                  <a:pt x="43421" y="152362"/>
                </a:lnTo>
                <a:lnTo>
                  <a:pt x="51848" y="152362"/>
                </a:lnTo>
                <a:lnTo>
                  <a:pt x="51848" y="160734"/>
                </a:lnTo>
                <a:lnTo>
                  <a:pt x="52071" y="160734"/>
                </a:lnTo>
                <a:lnTo>
                  <a:pt x="52071" y="152362"/>
                </a:lnTo>
                <a:lnTo>
                  <a:pt x="60499" y="152362"/>
                </a:lnTo>
                <a:lnTo>
                  <a:pt x="60499" y="160734"/>
                </a:lnTo>
                <a:lnTo>
                  <a:pt x="60722" y="160734"/>
                </a:lnTo>
                <a:lnTo>
                  <a:pt x="60722" y="152362"/>
                </a:lnTo>
                <a:lnTo>
                  <a:pt x="69149" y="152362"/>
                </a:lnTo>
                <a:lnTo>
                  <a:pt x="69149" y="160734"/>
                </a:lnTo>
                <a:lnTo>
                  <a:pt x="69373" y="160734"/>
                </a:lnTo>
                <a:lnTo>
                  <a:pt x="69373" y="152362"/>
                </a:lnTo>
                <a:lnTo>
                  <a:pt x="77800" y="152362"/>
                </a:lnTo>
                <a:lnTo>
                  <a:pt x="77800" y="160734"/>
                </a:lnTo>
                <a:lnTo>
                  <a:pt x="78023" y="160734"/>
                </a:lnTo>
                <a:lnTo>
                  <a:pt x="78023" y="152362"/>
                </a:lnTo>
                <a:lnTo>
                  <a:pt x="86506" y="152362"/>
                </a:lnTo>
                <a:lnTo>
                  <a:pt x="86506" y="160734"/>
                </a:lnTo>
                <a:lnTo>
                  <a:pt x="86730" y="160734"/>
                </a:lnTo>
                <a:lnTo>
                  <a:pt x="86730" y="152362"/>
                </a:lnTo>
                <a:lnTo>
                  <a:pt x="95157" y="152362"/>
                </a:lnTo>
                <a:lnTo>
                  <a:pt x="95157" y="160734"/>
                </a:lnTo>
                <a:lnTo>
                  <a:pt x="95380" y="160734"/>
                </a:lnTo>
                <a:lnTo>
                  <a:pt x="95380" y="152362"/>
                </a:lnTo>
                <a:lnTo>
                  <a:pt x="103808" y="152362"/>
                </a:lnTo>
                <a:lnTo>
                  <a:pt x="103808" y="160734"/>
                </a:lnTo>
                <a:lnTo>
                  <a:pt x="104031" y="160734"/>
                </a:lnTo>
                <a:lnTo>
                  <a:pt x="104031" y="152362"/>
                </a:lnTo>
                <a:lnTo>
                  <a:pt x="112458" y="152362"/>
                </a:lnTo>
                <a:lnTo>
                  <a:pt x="112458" y="160734"/>
                </a:lnTo>
                <a:lnTo>
                  <a:pt x="112681" y="160734"/>
                </a:lnTo>
                <a:lnTo>
                  <a:pt x="112681" y="152362"/>
                </a:lnTo>
                <a:lnTo>
                  <a:pt x="121109" y="152362"/>
                </a:lnTo>
                <a:lnTo>
                  <a:pt x="121109" y="160734"/>
                </a:lnTo>
                <a:lnTo>
                  <a:pt x="121332" y="160734"/>
                </a:lnTo>
                <a:lnTo>
                  <a:pt x="121332" y="152362"/>
                </a:lnTo>
                <a:lnTo>
                  <a:pt x="129760" y="152362"/>
                </a:lnTo>
                <a:lnTo>
                  <a:pt x="129760" y="160734"/>
                </a:lnTo>
                <a:lnTo>
                  <a:pt x="129983" y="160734"/>
                </a:lnTo>
                <a:lnTo>
                  <a:pt x="129983" y="152362"/>
                </a:lnTo>
                <a:lnTo>
                  <a:pt x="138410" y="152362"/>
                </a:lnTo>
                <a:lnTo>
                  <a:pt x="138410" y="160734"/>
                </a:lnTo>
                <a:lnTo>
                  <a:pt x="138633" y="160734"/>
                </a:lnTo>
                <a:lnTo>
                  <a:pt x="138633" y="152362"/>
                </a:lnTo>
                <a:lnTo>
                  <a:pt x="147117" y="152362"/>
                </a:lnTo>
                <a:lnTo>
                  <a:pt x="147117" y="160734"/>
                </a:lnTo>
                <a:lnTo>
                  <a:pt x="147340" y="160734"/>
                </a:lnTo>
                <a:lnTo>
                  <a:pt x="147340" y="152362"/>
                </a:lnTo>
                <a:lnTo>
                  <a:pt x="155767" y="152362"/>
                </a:lnTo>
                <a:lnTo>
                  <a:pt x="155767" y="160734"/>
                </a:lnTo>
                <a:lnTo>
                  <a:pt x="155990" y="160734"/>
                </a:lnTo>
                <a:lnTo>
                  <a:pt x="155990" y="152362"/>
                </a:lnTo>
                <a:lnTo>
                  <a:pt x="164418" y="152362"/>
                </a:lnTo>
                <a:lnTo>
                  <a:pt x="164418" y="160734"/>
                </a:lnTo>
                <a:lnTo>
                  <a:pt x="164641" y="160734"/>
                </a:lnTo>
                <a:lnTo>
                  <a:pt x="164641" y="152362"/>
                </a:lnTo>
                <a:lnTo>
                  <a:pt x="173069" y="152362"/>
                </a:lnTo>
                <a:lnTo>
                  <a:pt x="173069" y="160734"/>
                </a:lnTo>
                <a:lnTo>
                  <a:pt x="173292" y="160734"/>
                </a:lnTo>
                <a:lnTo>
                  <a:pt x="173292" y="152362"/>
                </a:lnTo>
                <a:lnTo>
                  <a:pt x="181719" y="152362"/>
                </a:lnTo>
                <a:lnTo>
                  <a:pt x="181719" y="160734"/>
                </a:lnTo>
                <a:lnTo>
                  <a:pt x="181942" y="160734"/>
                </a:lnTo>
                <a:lnTo>
                  <a:pt x="181942" y="152362"/>
                </a:lnTo>
                <a:lnTo>
                  <a:pt x="190370" y="152362"/>
                </a:lnTo>
                <a:lnTo>
                  <a:pt x="190370" y="160734"/>
                </a:lnTo>
                <a:lnTo>
                  <a:pt x="190593" y="160734"/>
                </a:lnTo>
                <a:lnTo>
                  <a:pt x="190593" y="152362"/>
                </a:lnTo>
                <a:lnTo>
                  <a:pt x="199020" y="152362"/>
                </a:lnTo>
                <a:lnTo>
                  <a:pt x="199020" y="160734"/>
                </a:lnTo>
                <a:lnTo>
                  <a:pt x="199244" y="160734"/>
                </a:lnTo>
                <a:lnTo>
                  <a:pt x="199244" y="152362"/>
                </a:lnTo>
                <a:lnTo>
                  <a:pt x="207727" y="152362"/>
                </a:lnTo>
                <a:lnTo>
                  <a:pt x="207727" y="160734"/>
                </a:lnTo>
                <a:lnTo>
                  <a:pt x="207950" y="160734"/>
                </a:lnTo>
                <a:lnTo>
                  <a:pt x="207950" y="152362"/>
                </a:lnTo>
                <a:lnTo>
                  <a:pt x="216377" y="152362"/>
                </a:lnTo>
                <a:lnTo>
                  <a:pt x="216377" y="160734"/>
                </a:lnTo>
                <a:lnTo>
                  <a:pt x="216601" y="160734"/>
                </a:lnTo>
                <a:lnTo>
                  <a:pt x="216601" y="152362"/>
                </a:lnTo>
                <a:lnTo>
                  <a:pt x="225028" y="152362"/>
                </a:lnTo>
                <a:lnTo>
                  <a:pt x="225028" y="160734"/>
                </a:lnTo>
                <a:lnTo>
                  <a:pt x="225251" y="160734"/>
                </a:lnTo>
                <a:lnTo>
                  <a:pt x="225251" y="152362"/>
                </a:lnTo>
                <a:lnTo>
                  <a:pt x="233679" y="152362"/>
                </a:lnTo>
                <a:lnTo>
                  <a:pt x="233679" y="160734"/>
                </a:lnTo>
                <a:lnTo>
                  <a:pt x="233902" y="160734"/>
                </a:lnTo>
                <a:lnTo>
                  <a:pt x="233902" y="152362"/>
                </a:lnTo>
                <a:lnTo>
                  <a:pt x="242329" y="152362"/>
                </a:lnTo>
                <a:lnTo>
                  <a:pt x="242329" y="160734"/>
                </a:lnTo>
                <a:lnTo>
                  <a:pt x="242553" y="160734"/>
                </a:lnTo>
                <a:lnTo>
                  <a:pt x="242553" y="152362"/>
                </a:lnTo>
                <a:lnTo>
                  <a:pt x="250980" y="152362"/>
                </a:lnTo>
                <a:lnTo>
                  <a:pt x="250980" y="160734"/>
                </a:lnTo>
                <a:lnTo>
                  <a:pt x="251203" y="160734"/>
                </a:lnTo>
                <a:lnTo>
                  <a:pt x="251203" y="152362"/>
                </a:lnTo>
                <a:lnTo>
                  <a:pt x="259686" y="152362"/>
                </a:lnTo>
                <a:lnTo>
                  <a:pt x="259686" y="160734"/>
                </a:lnTo>
                <a:lnTo>
                  <a:pt x="259910" y="160734"/>
                </a:lnTo>
                <a:lnTo>
                  <a:pt x="259910" y="152362"/>
                </a:lnTo>
                <a:lnTo>
                  <a:pt x="268337" y="152362"/>
                </a:lnTo>
                <a:lnTo>
                  <a:pt x="268337" y="160734"/>
                </a:lnTo>
                <a:lnTo>
                  <a:pt x="268560" y="160734"/>
                </a:lnTo>
                <a:lnTo>
                  <a:pt x="268560" y="152362"/>
                </a:lnTo>
                <a:lnTo>
                  <a:pt x="276988" y="152362"/>
                </a:lnTo>
                <a:lnTo>
                  <a:pt x="276988" y="160734"/>
                </a:lnTo>
                <a:lnTo>
                  <a:pt x="277211" y="160734"/>
                </a:lnTo>
                <a:lnTo>
                  <a:pt x="277211" y="152362"/>
                </a:lnTo>
                <a:lnTo>
                  <a:pt x="285750" y="152362"/>
                </a:lnTo>
                <a:lnTo>
                  <a:pt x="285750" y="152139"/>
                </a:lnTo>
                <a:lnTo>
                  <a:pt x="277211" y="152139"/>
                </a:lnTo>
                <a:lnTo>
                  <a:pt x="277211" y="143935"/>
                </a:lnTo>
                <a:lnTo>
                  <a:pt x="285750" y="143935"/>
                </a:lnTo>
                <a:lnTo>
                  <a:pt x="285750" y="143712"/>
                </a:lnTo>
                <a:lnTo>
                  <a:pt x="277211" y="143712"/>
                </a:lnTo>
                <a:lnTo>
                  <a:pt x="277211" y="135452"/>
                </a:lnTo>
                <a:lnTo>
                  <a:pt x="285750" y="135452"/>
                </a:lnTo>
                <a:lnTo>
                  <a:pt x="285750" y="135229"/>
                </a:lnTo>
                <a:lnTo>
                  <a:pt x="277211" y="135229"/>
                </a:lnTo>
                <a:lnTo>
                  <a:pt x="277211" y="127025"/>
                </a:lnTo>
                <a:lnTo>
                  <a:pt x="285750" y="127025"/>
                </a:lnTo>
                <a:lnTo>
                  <a:pt x="285750" y="126801"/>
                </a:lnTo>
                <a:lnTo>
                  <a:pt x="277211" y="126801"/>
                </a:lnTo>
                <a:lnTo>
                  <a:pt x="277211" y="118541"/>
                </a:lnTo>
                <a:lnTo>
                  <a:pt x="285750" y="118541"/>
                </a:lnTo>
                <a:lnTo>
                  <a:pt x="285750" y="118318"/>
                </a:lnTo>
                <a:lnTo>
                  <a:pt x="277211" y="118318"/>
                </a:lnTo>
                <a:lnTo>
                  <a:pt x="277211" y="110114"/>
                </a:lnTo>
                <a:lnTo>
                  <a:pt x="285750" y="110114"/>
                </a:lnTo>
                <a:lnTo>
                  <a:pt x="285750" y="109891"/>
                </a:lnTo>
                <a:lnTo>
                  <a:pt x="277211" y="109891"/>
                </a:lnTo>
                <a:lnTo>
                  <a:pt x="277211" y="101631"/>
                </a:lnTo>
                <a:lnTo>
                  <a:pt x="285750" y="101631"/>
                </a:lnTo>
                <a:lnTo>
                  <a:pt x="285750" y="101408"/>
                </a:lnTo>
                <a:lnTo>
                  <a:pt x="277211" y="101408"/>
                </a:lnTo>
                <a:lnTo>
                  <a:pt x="277211" y="93148"/>
                </a:lnTo>
                <a:lnTo>
                  <a:pt x="285750" y="93148"/>
                </a:lnTo>
                <a:lnTo>
                  <a:pt x="285750" y="92924"/>
                </a:lnTo>
                <a:lnTo>
                  <a:pt x="277211" y="92924"/>
                </a:lnTo>
                <a:lnTo>
                  <a:pt x="277211" y="84720"/>
                </a:lnTo>
                <a:lnTo>
                  <a:pt x="285750" y="84720"/>
                </a:lnTo>
                <a:lnTo>
                  <a:pt x="285750" y="84497"/>
                </a:lnTo>
                <a:lnTo>
                  <a:pt x="277211" y="84497"/>
                </a:lnTo>
                <a:lnTo>
                  <a:pt x="277211" y="76237"/>
                </a:lnTo>
                <a:lnTo>
                  <a:pt x="285750" y="76237"/>
                </a:lnTo>
                <a:lnTo>
                  <a:pt x="285750" y="76014"/>
                </a:lnTo>
                <a:lnTo>
                  <a:pt x="277211" y="76014"/>
                </a:lnTo>
                <a:lnTo>
                  <a:pt x="277211" y="67810"/>
                </a:lnTo>
                <a:lnTo>
                  <a:pt x="285750" y="67810"/>
                </a:lnTo>
                <a:lnTo>
                  <a:pt x="285750" y="67586"/>
                </a:lnTo>
                <a:lnTo>
                  <a:pt x="277211" y="67586"/>
                </a:lnTo>
                <a:lnTo>
                  <a:pt x="277211" y="59326"/>
                </a:lnTo>
                <a:lnTo>
                  <a:pt x="285750" y="59326"/>
                </a:lnTo>
                <a:lnTo>
                  <a:pt x="285750" y="59103"/>
                </a:lnTo>
                <a:lnTo>
                  <a:pt x="277211" y="59103"/>
                </a:lnTo>
                <a:lnTo>
                  <a:pt x="277211" y="50843"/>
                </a:lnTo>
                <a:lnTo>
                  <a:pt x="285750" y="50843"/>
                </a:lnTo>
                <a:lnTo>
                  <a:pt x="285750" y="50620"/>
                </a:lnTo>
                <a:lnTo>
                  <a:pt x="277211" y="50620"/>
                </a:lnTo>
                <a:lnTo>
                  <a:pt x="277211" y="42416"/>
                </a:lnTo>
                <a:lnTo>
                  <a:pt x="285750" y="42416"/>
                </a:lnTo>
                <a:lnTo>
                  <a:pt x="285750" y="42193"/>
                </a:lnTo>
                <a:lnTo>
                  <a:pt x="277211" y="42193"/>
                </a:lnTo>
                <a:lnTo>
                  <a:pt x="277211" y="33933"/>
                </a:lnTo>
                <a:lnTo>
                  <a:pt x="285750" y="33933"/>
                </a:lnTo>
                <a:lnTo>
                  <a:pt x="285750" y="33709"/>
                </a:lnTo>
                <a:lnTo>
                  <a:pt x="277211" y="33709"/>
                </a:lnTo>
                <a:lnTo>
                  <a:pt x="277211" y="25505"/>
                </a:lnTo>
                <a:lnTo>
                  <a:pt x="285750" y="25505"/>
                </a:lnTo>
                <a:lnTo>
                  <a:pt x="285750" y="25282"/>
                </a:lnTo>
                <a:lnTo>
                  <a:pt x="277211" y="25282"/>
                </a:lnTo>
                <a:lnTo>
                  <a:pt x="277211" y="17022"/>
                </a:lnTo>
                <a:lnTo>
                  <a:pt x="285750" y="17022"/>
                </a:lnTo>
                <a:lnTo>
                  <a:pt x="285750" y="16799"/>
                </a:lnTo>
                <a:lnTo>
                  <a:pt x="277211" y="16799"/>
                </a:lnTo>
                <a:lnTo>
                  <a:pt x="277211" y="8595"/>
                </a:lnTo>
                <a:lnTo>
                  <a:pt x="285750" y="8595"/>
                </a:lnTo>
                <a:lnTo>
                  <a:pt x="285750" y="8372"/>
                </a:lnTo>
                <a:lnTo>
                  <a:pt x="277211" y="8372"/>
                </a:lnTo>
                <a:lnTo>
                  <a:pt x="277211" y="0"/>
                </a:lnTo>
                <a:lnTo>
                  <a:pt x="276988" y="0"/>
                </a:lnTo>
                <a:lnTo>
                  <a:pt x="276988" y="8372"/>
                </a:lnTo>
                <a:lnTo>
                  <a:pt x="268560" y="8372"/>
                </a:lnTo>
                <a:lnTo>
                  <a:pt x="268560" y="0"/>
                </a:lnTo>
                <a:lnTo>
                  <a:pt x="268337" y="0"/>
                </a:lnTo>
                <a:lnTo>
                  <a:pt x="268337" y="8372"/>
                </a:lnTo>
                <a:lnTo>
                  <a:pt x="259910" y="8372"/>
                </a:lnTo>
                <a:lnTo>
                  <a:pt x="259910" y="0"/>
                </a:lnTo>
                <a:lnTo>
                  <a:pt x="259686" y="0"/>
                </a:lnTo>
                <a:lnTo>
                  <a:pt x="259686" y="8372"/>
                </a:lnTo>
                <a:lnTo>
                  <a:pt x="251203" y="8372"/>
                </a:lnTo>
                <a:lnTo>
                  <a:pt x="251203" y="0"/>
                </a:lnTo>
                <a:lnTo>
                  <a:pt x="250980" y="0"/>
                </a:lnTo>
                <a:lnTo>
                  <a:pt x="250980" y="8372"/>
                </a:lnTo>
                <a:lnTo>
                  <a:pt x="242553" y="8372"/>
                </a:lnTo>
                <a:lnTo>
                  <a:pt x="242553" y="0"/>
                </a:lnTo>
                <a:lnTo>
                  <a:pt x="242329" y="0"/>
                </a:lnTo>
                <a:lnTo>
                  <a:pt x="242329" y="8372"/>
                </a:lnTo>
                <a:lnTo>
                  <a:pt x="233902" y="8372"/>
                </a:lnTo>
                <a:lnTo>
                  <a:pt x="233902" y="0"/>
                </a:lnTo>
                <a:lnTo>
                  <a:pt x="233679" y="0"/>
                </a:lnTo>
                <a:lnTo>
                  <a:pt x="233679" y="8372"/>
                </a:lnTo>
                <a:lnTo>
                  <a:pt x="225251" y="8372"/>
                </a:lnTo>
                <a:lnTo>
                  <a:pt x="225251" y="0"/>
                </a:lnTo>
                <a:lnTo>
                  <a:pt x="225028" y="0"/>
                </a:lnTo>
                <a:lnTo>
                  <a:pt x="225028" y="8372"/>
                </a:lnTo>
                <a:lnTo>
                  <a:pt x="216601" y="8372"/>
                </a:lnTo>
                <a:lnTo>
                  <a:pt x="216601" y="0"/>
                </a:lnTo>
                <a:lnTo>
                  <a:pt x="216377" y="0"/>
                </a:lnTo>
                <a:lnTo>
                  <a:pt x="216377" y="8372"/>
                </a:lnTo>
                <a:lnTo>
                  <a:pt x="207950" y="8372"/>
                </a:lnTo>
                <a:lnTo>
                  <a:pt x="207950" y="0"/>
                </a:lnTo>
                <a:lnTo>
                  <a:pt x="207727" y="0"/>
                </a:lnTo>
                <a:lnTo>
                  <a:pt x="207727" y="8372"/>
                </a:lnTo>
                <a:lnTo>
                  <a:pt x="199244" y="8372"/>
                </a:lnTo>
                <a:lnTo>
                  <a:pt x="199244" y="0"/>
                </a:lnTo>
                <a:lnTo>
                  <a:pt x="199020" y="0"/>
                </a:lnTo>
                <a:lnTo>
                  <a:pt x="199020" y="8372"/>
                </a:lnTo>
                <a:lnTo>
                  <a:pt x="190593" y="8372"/>
                </a:lnTo>
                <a:lnTo>
                  <a:pt x="190593" y="0"/>
                </a:lnTo>
                <a:lnTo>
                  <a:pt x="190370" y="0"/>
                </a:lnTo>
                <a:lnTo>
                  <a:pt x="190370" y="8372"/>
                </a:lnTo>
                <a:lnTo>
                  <a:pt x="181942" y="8372"/>
                </a:lnTo>
                <a:lnTo>
                  <a:pt x="181942" y="0"/>
                </a:lnTo>
                <a:lnTo>
                  <a:pt x="181719" y="0"/>
                </a:lnTo>
                <a:lnTo>
                  <a:pt x="181719" y="8372"/>
                </a:lnTo>
                <a:lnTo>
                  <a:pt x="173292" y="8372"/>
                </a:lnTo>
                <a:lnTo>
                  <a:pt x="173292" y="0"/>
                </a:lnTo>
                <a:lnTo>
                  <a:pt x="173069" y="0"/>
                </a:lnTo>
                <a:lnTo>
                  <a:pt x="173069" y="8372"/>
                </a:lnTo>
                <a:lnTo>
                  <a:pt x="164641" y="8372"/>
                </a:lnTo>
                <a:lnTo>
                  <a:pt x="164641" y="0"/>
                </a:lnTo>
                <a:lnTo>
                  <a:pt x="164418" y="0"/>
                </a:lnTo>
                <a:lnTo>
                  <a:pt x="164418" y="8372"/>
                </a:lnTo>
                <a:lnTo>
                  <a:pt x="155990" y="8372"/>
                </a:lnTo>
                <a:lnTo>
                  <a:pt x="155990" y="0"/>
                </a:lnTo>
                <a:lnTo>
                  <a:pt x="155767" y="0"/>
                </a:lnTo>
                <a:lnTo>
                  <a:pt x="155767" y="8372"/>
                </a:lnTo>
                <a:lnTo>
                  <a:pt x="147340" y="8372"/>
                </a:lnTo>
                <a:lnTo>
                  <a:pt x="147340" y="0"/>
                </a:lnTo>
                <a:lnTo>
                  <a:pt x="147117" y="0"/>
                </a:lnTo>
                <a:lnTo>
                  <a:pt x="147117" y="8372"/>
                </a:lnTo>
                <a:lnTo>
                  <a:pt x="138633" y="8372"/>
                </a:lnTo>
                <a:lnTo>
                  <a:pt x="138633" y="0"/>
                </a:lnTo>
                <a:lnTo>
                  <a:pt x="138410" y="0"/>
                </a:lnTo>
                <a:lnTo>
                  <a:pt x="138410" y="8372"/>
                </a:lnTo>
                <a:lnTo>
                  <a:pt x="129983" y="8372"/>
                </a:lnTo>
                <a:lnTo>
                  <a:pt x="129983" y="0"/>
                </a:lnTo>
                <a:lnTo>
                  <a:pt x="129760" y="0"/>
                </a:lnTo>
                <a:lnTo>
                  <a:pt x="129760" y="8372"/>
                </a:lnTo>
                <a:lnTo>
                  <a:pt x="121332" y="8372"/>
                </a:lnTo>
                <a:lnTo>
                  <a:pt x="121332" y="0"/>
                </a:lnTo>
                <a:lnTo>
                  <a:pt x="121109" y="0"/>
                </a:lnTo>
                <a:lnTo>
                  <a:pt x="121109" y="8372"/>
                </a:lnTo>
                <a:lnTo>
                  <a:pt x="112681" y="8372"/>
                </a:lnTo>
                <a:lnTo>
                  <a:pt x="112681" y="0"/>
                </a:lnTo>
                <a:lnTo>
                  <a:pt x="112458" y="0"/>
                </a:lnTo>
                <a:lnTo>
                  <a:pt x="112458" y="8372"/>
                </a:lnTo>
                <a:lnTo>
                  <a:pt x="104031" y="8372"/>
                </a:lnTo>
                <a:lnTo>
                  <a:pt x="104031" y="0"/>
                </a:lnTo>
                <a:lnTo>
                  <a:pt x="103808" y="0"/>
                </a:lnTo>
                <a:lnTo>
                  <a:pt x="103808" y="8372"/>
                </a:lnTo>
                <a:lnTo>
                  <a:pt x="95380" y="8372"/>
                </a:lnTo>
                <a:lnTo>
                  <a:pt x="95380" y="0"/>
                </a:lnTo>
                <a:lnTo>
                  <a:pt x="95157" y="0"/>
                </a:lnTo>
                <a:lnTo>
                  <a:pt x="95157" y="8372"/>
                </a:lnTo>
                <a:lnTo>
                  <a:pt x="86730" y="8372"/>
                </a:lnTo>
                <a:lnTo>
                  <a:pt x="86730" y="0"/>
                </a:lnTo>
                <a:lnTo>
                  <a:pt x="86506" y="0"/>
                </a:lnTo>
                <a:lnTo>
                  <a:pt x="86506" y="8372"/>
                </a:lnTo>
                <a:lnTo>
                  <a:pt x="78023" y="8372"/>
                </a:lnTo>
                <a:lnTo>
                  <a:pt x="78023" y="0"/>
                </a:lnTo>
                <a:lnTo>
                  <a:pt x="77800" y="0"/>
                </a:lnTo>
                <a:lnTo>
                  <a:pt x="77800" y="8372"/>
                </a:lnTo>
                <a:lnTo>
                  <a:pt x="69373" y="8372"/>
                </a:lnTo>
                <a:lnTo>
                  <a:pt x="69373" y="0"/>
                </a:lnTo>
                <a:lnTo>
                  <a:pt x="69149" y="0"/>
                </a:lnTo>
                <a:lnTo>
                  <a:pt x="69149" y="8372"/>
                </a:lnTo>
                <a:lnTo>
                  <a:pt x="60722" y="8372"/>
                </a:lnTo>
                <a:lnTo>
                  <a:pt x="60722" y="0"/>
                </a:lnTo>
                <a:lnTo>
                  <a:pt x="60499" y="0"/>
                </a:lnTo>
                <a:lnTo>
                  <a:pt x="60499" y="8372"/>
                </a:lnTo>
                <a:lnTo>
                  <a:pt x="52071" y="8372"/>
                </a:lnTo>
                <a:lnTo>
                  <a:pt x="52071" y="0"/>
                </a:lnTo>
                <a:lnTo>
                  <a:pt x="51848" y="0"/>
                </a:lnTo>
                <a:lnTo>
                  <a:pt x="51848" y="8372"/>
                </a:lnTo>
                <a:lnTo>
                  <a:pt x="43421" y="8372"/>
                </a:lnTo>
                <a:lnTo>
                  <a:pt x="43421" y="0"/>
                </a:lnTo>
                <a:lnTo>
                  <a:pt x="43197" y="0"/>
                </a:lnTo>
                <a:lnTo>
                  <a:pt x="43197" y="8372"/>
                </a:lnTo>
                <a:lnTo>
                  <a:pt x="34770" y="8372"/>
                </a:lnTo>
                <a:lnTo>
                  <a:pt x="34770" y="0"/>
                </a:lnTo>
                <a:lnTo>
                  <a:pt x="34547" y="0"/>
                </a:lnTo>
                <a:lnTo>
                  <a:pt x="34547" y="8372"/>
                </a:lnTo>
                <a:lnTo>
                  <a:pt x="26064" y="8372"/>
                </a:lnTo>
                <a:lnTo>
                  <a:pt x="26064" y="0"/>
                </a:lnTo>
                <a:lnTo>
                  <a:pt x="25840" y="0"/>
                </a:lnTo>
                <a:lnTo>
                  <a:pt x="25840" y="8372"/>
                </a:lnTo>
                <a:lnTo>
                  <a:pt x="17413" y="8372"/>
                </a:lnTo>
                <a:lnTo>
                  <a:pt x="17413" y="0"/>
                </a:lnTo>
                <a:lnTo>
                  <a:pt x="17190" y="0"/>
                </a:lnTo>
                <a:lnTo>
                  <a:pt x="17190" y="8372"/>
                </a:lnTo>
                <a:lnTo>
                  <a:pt x="8762" y="8372"/>
                </a:lnTo>
                <a:lnTo>
                  <a:pt x="8762" y="0"/>
                </a:lnTo>
                <a:close/>
              </a:path>
            </a:pathLst>
          </a:custGeom>
          <a:solidFill>
            <a:srgbClr val="00041C">
              <a:alpha val="1846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 name="Shape 7"/>
          <p:cNvSpPr txBox="1">
            <a:spLocks noGrp="1"/>
          </p:cNvSpPr>
          <p:nvPr>
            <p:ph type="title"/>
          </p:nvPr>
        </p:nvSpPr>
        <p:spPr>
          <a:xfrm>
            <a:off x="739675" y="401250"/>
            <a:ext cx="7686000" cy="8574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1pPr>
            <a:lvl2pPr lvl="1">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2pPr>
            <a:lvl3pPr lvl="2">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3pPr>
            <a:lvl4pPr lvl="3">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4pPr>
            <a:lvl5pPr lvl="4">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5pPr>
            <a:lvl6pPr lvl="5">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6pPr>
            <a:lvl7pPr lvl="6">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7pPr>
            <a:lvl8pPr lvl="7">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8pPr>
            <a:lvl9pPr lvl="8">
              <a:spcBef>
                <a:spcPts val="0"/>
              </a:spcBef>
              <a:spcAft>
                <a:spcPts val="0"/>
              </a:spcAft>
              <a:buClr>
                <a:srgbClr val="FFFFFF"/>
              </a:buClr>
              <a:buSzPts val="3000"/>
              <a:buFont typeface="Titillium Web ExtraLight"/>
              <a:buNone/>
              <a:defRPr sz="3000">
                <a:solidFill>
                  <a:srgbClr val="FFFFFF"/>
                </a:solidFill>
                <a:latin typeface="Titillium Web ExtraLight"/>
                <a:ea typeface="Titillium Web ExtraLight"/>
                <a:cs typeface="Titillium Web ExtraLight"/>
                <a:sym typeface="Titillium Web ExtraLight"/>
              </a:defRPr>
            </a:lvl9pPr>
          </a:lstStyle>
          <a:p>
            <a:endParaRPr/>
          </a:p>
        </p:txBody>
      </p:sp>
      <p:sp>
        <p:nvSpPr>
          <p:cNvPr id="8" name="Shape 8"/>
          <p:cNvSpPr txBox="1">
            <a:spLocks noGrp="1"/>
          </p:cNvSpPr>
          <p:nvPr>
            <p:ph type="body" idx="1"/>
          </p:nvPr>
        </p:nvSpPr>
        <p:spPr>
          <a:xfrm>
            <a:off x="739680" y="1152528"/>
            <a:ext cx="7686000" cy="30984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1pPr>
            <a:lvl2pPr marL="914400" lvl="1"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2pPr>
            <a:lvl3pPr marL="1371600" lvl="2"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3pPr>
            <a:lvl4pPr marL="1828800" lvl="3"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4pPr>
            <a:lvl5pPr marL="2286000" lvl="4"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5pPr>
            <a:lvl6pPr marL="2743200" lvl="5"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6pPr>
            <a:lvl7pPr marL="3200400" lvl="6"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7pPr>
            <a:lvl8pPr marL="3657600" lvl="7"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8pPr>
            <a:lvl9pPr marL="4114800" lvl="8" indent="-381000">
              <a:spcBef>
                <a:spcPts val="0"/>
              </a:spcBef>
              <a:spcAft>
                <a:spcPts val="0"/>
              </a:spcAft>
              <a:buClr>
                <a:srgbClr val="6E86B6"/>
              </a:buClr>
              <a:buSzPts val="2400"/>
              <a:buFont typeface="Titillium Web"/>
              <a:buChar char="■"/>
              <a:defRPr sz="2400">
                <a:solidFill>
                  <a:srgbClr val="FFFFFF"/>
                </a:solidFill>
                <a:latin typeface="Titillium Web"/>
                <a:ea typeface="Titillium Web"/>
                <a:cs typeface="Titillium Web"/>
                <a:sym typeface="Titillium Web"/>
              </a:defRPr>
            </a:lvl9pPr>
          </a:lstStyle>
          <a:p>
            <a:endParaRPr/>
          </a:p>
        </p:txBody>
      </p:sp>
      <p:sp>
        <p:nvSpPr>
          <p:cNvPr id="9" name="Shape 9"/>
          <p:cNvSpPr txBox="1">
            <a:spLocks noGrp="1"/>
          </p:cNvSpPr>
          <p:nvPr>
            <p:ph type="sldNum" idx="12"/>
          </p:nvPr>
        </p:nvSpPr>
        <p:spPr>
          <a:xfrm>
            <a:off x="8586575" y="-11875"/>
            <a:ext cx="557400" cy="547800"/>
          </a:xfrm>
          <a:prstGeom prst="rect">
            <a:avLst/>
          </a:prstGeom>
          <a:noFill/>
          <a:ln>
            <a:noFill/>
          </a:ln>
        </p:spPr>
        <p:txBody>
          <a:bodyPr spcFirstLastPara="1" wrap="square" lIns="91425" tIns="91425" rIns="91425" bIns="91425" anchor="ctr" anchorCtr="0">
            <a:noAutofit/>
          </a:bodyPr>
          <a:lstStyle>
            <a:lvl1pPr lvl="0" algn="ctr">
              <a:buNone/>
              <a:defRPr>
                <a:solidFill>
                  <a:srgbClr val="FFFFFF"/>
                </a:solidFill>
                <a:latin typeface="Titillium Web"/>
                <a:ea typeface="Titillium Web"/>
                <a:cs typeface="Titillium Web"/>
                <a:sym typeface="Titillium Web"/>
              </a:defRPr>
            </a:lvl1pPr>
            <a:lvl2pPr lvl="1" algn="ctr">
              <a:buNone/>
              <a:defRPr>
                <a:solidFill>
                  <a:srgbClr val="FFFFFF"/>
                </a:solidFill>
                <a:latin typeface="Titillium Web"/>
                <a:ea typeface="Titillium Web"/>
                <a:cs typeface="Titillium Web"/>
                <a:sym typeface="Titillium Web"/>
              </a:defRPr>
            </a:lvl2pPr>
            <a:lvl3pPr lvl="2" algn="ctr">
              <a:buNone/>
              <a:defRPr>
                <a:solidFill>
                  <a:srgbClr val="FFFFFF"/>
                </a:solidFill>
                <a:latin typeface="Titillium Web"/>
                <a:ea typeface="Titillium Web"/>
                <a:cs typeface="Titillium Web"/>
                <a:sym typeface="Titillium Web"/>
              </a:defRPr>
            </a:lvl3pPr>
            <a:lvl4pPr lvl="3" algn="ctr">
              <a:buNone/>
              <a:defRPr>
                <a:solidFill>
                  <a:srgbClr val="FFFFFF"/>
                </a:solidFill>
                <a:latin typeface="Titillium Web"/>
                <a:ea typeface="Titillium Web"/>
                <a:cs typeface="Titillium Web"/>
                <a:sym typeface="Titillium Web"/>
              </a:defRPr>
            </a:lvl4pPr>
            <a:lvl5pPr lvl="4" algn="ctr">
              <a:buNone/>
              <a:defRPr>
                <a:solidFill>
                  <a:srgbClr val="FFFFFF"/>
                </a:solidFill>
                <a:latin typeface="Titillium Web"/>
                <a:ea typeface="Titillium Web"/>
                <a:cs typeface="Titillium Web"/>
                <a:sym typeface="Titillium Web"/>
              </a:defRPr>
            </a:lvl5pPr>
            <a:lvl6pPr lvl="5" algn="ctr">
              <a:buNone/>
              <a:defRPr>
                <a:solidFill>
                  <a:srgbClr val="FFFFFF"/>
                </a:solidFill>
                <a:latin typeface="Titillium Web"/>
                <a:ea typeface="Titillium Web"/>
                <a:cs typeface="Titillium Web"/>
                <a:sym typeface="Titillium Web"/>
              </a:defRPr>
            </a:lvl6pPr>
            <a:lvl7pPr lvl="6" algn="ctr">
              <a:buNone/>
              <a:defRPr>
                <a:solidFill>
                  <a:srgbClr val="FFFFFF"/>
                </a:solidFill>
                <a:latin typeface="Titillium Web"/>
                <a:ea typeface="Titillium Web"/>
                <a:cs typeface="Titillium Web"/>
                <a:sym typeface="Titillium Web"/>
              </a:defRPr>
            </a:lvl7pPr>
            <a:lvl8pPr lvl="7" algn="ctr">
              <a:buNone/>
              <a:defRPr>
                <a:solidFill>
                  <a:srgbClr val="FFFFFF"/>
                </a:solidFill>
                <a:latin typeface="Titillium Web"/>
                <a:ea typeface="Titillium Web"/>
                <a:cs typeface="Titillium Web"/>
                <a:sym typeface="Titillium Web"/>
              </a:defRPr>
            </a:lvl8pPr>
            <a:lvl9pPr lvl="8" algn="ctr">
              <a:buNone/>
              <a:defRPr>
                <a:solidFill>
                  <a:srgbClr val="FFFFFF"/>
                </a:solidFill>
                <a:latin typeface="Titillium Web"/>
                <a:ea typeface="Titillium Web"/>
                <a:cs typeface="Titillium Web"/>
                <a:sym typeface="Titillium Web"/>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8" r:id="rId9"/>
    <p:sldLayoutId id="2147483660"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Shape 913"/>
          <p:cNvSpPr/>
          <p:nvPr/>
        </p:nvSpPr>
        <p:spPr>
          <a:xfrm>
            <a:off x="558400" y="133350"/>
            <a:ext cx="8028146" cy="4783288"/>
          </a:xfrm>
          <a:custGeom>
            <a:avLst/>
            <a:gdLst/>
            <a:ahLst/>
            <a:cxnLst/>
            <a:rect l="0" t="0" r="0" b="0"/>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FFFFF">
              <a:alpha val="11150"/>
            </a:srgbClr>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 name="Rectangle 1"/>
          <p:cNvSpPr/>
          <p:nvPr/>
        </p:nvSpPr>
        <p:spPr>
          <a:xfrm>
            <a:off x="2895600" y="4220170"/>
            <a:ext cx="3801041" cy="923330"/>
          </a:xfrm>
          <a:prstGeom prst="rect">
            <a:avLst/>
          </a:prstGeom>
          <a:noFill/>
        </p:spPr>
        <p:txBody>
          <a:bodyPr wrap="non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5400" b="1" dirty="0" smtClean="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rPr>
              <a:t>WELCOME</a:t>
            </a:r>
            <a:endParaRPr lang="en-US" sz="54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47"/>
        <p:cNvGrpSpPr/>
        <p:nvPr/>
      </p:nvGrpSpPr>
      <p:grpSpPr>
        <a:xfrm>
          <a:off x="0" y="0"/>
          <a:ext cx="0" cy="0"/>
          <a:chOff x="0" y="0"/>
          <a:chExt cx="0" cy="0"/>
        </a:xfrm>
      </p:grpSpPr>
      <p:sp>
        <p:nvSpPr>
          <p:cNvPr id="848" name="Shape 848"/>
          <p:cNvSpPr txBox="1">
            <a:spLocks noGrp="1"/>
          </p:cNvSpPr>
          <p:nvPr>
            <p:ph type="title"/>
          </p:nvPr>
        </p:nvSpPr>
        <p:spPr>
          <a:xfrm>
            <a:off x="739675" y="401250"/>
            <a:ext cx="7686000" cy="494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smtClean="0"/>
              <a:t>How It Works</a:t>
            </a:r>
            <a:endParaRPr dirty="0"/>
          </a:p>
        </p:txBody>
      </p:sp>
      <p:sp>
        <p:nvSpPr>
          <p:cNvPr id="849" name="Shape 849"/>
          <p:cNvSpPr txBox="1">
            <a:spLocks noGrp="1"/>
          </p:cNvSpPr>
          <p:nvPr>
            <p:ph type="body" idx="1"/>
          </p:nvPr>
        </p:nvSpPr>
        <p:spPr>
          <a:xfrm>
            <a:off x="152400" y="1235873"/>
            <a:ext cx="3657600" cy="2818200"/>
          </a:xfrm>
          <a:prstGeom prst="rect">
            <a:avLst/>
          </a:prstGeom>
        </p:spPr>
        <p:txBody>
          <a:bodyPr spcFirstLastPara="1" wrap="square" lIns="91425" tIns="91425" rIns="91425" bIns="91425" anchor="t" anchorCtr="0">
            <a:noAutofit/>
          </a:bodyPr>
          <a:lstStyle/>
          <a:p>
            <a:pPr marL="0" lvl="0" indent="0" algn="just">
              <a:buNone/>
            </a:pPr>
            <a:r>
              <a:rPr lang="en-US" sz="1600" dirty="0"/>
              <a:t>For example, if the object is 10 cm away from the sensor, and the speed of the sound is 340 m/s or 0.034 cm/µs the sound wave will need to travel about 294 u seconds. But what you will get from the Echo pin will be double that number because the sound wave needs to travel forward and bounce backward.  So in order to get the distance in cm we need to multiply the received travel time value from the echo pin by 0.034 and divide it by 2.</a:t>
            </a:r>
            <a:endParaRPr sz="1600" dirty="0"/>
          </a:p>
        </p:txBody>
      </p:sp>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1428750"/>
            <a:ext cx="3724275" cy="261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Shape 857"/>
          <p:cNvSpPr txBox="1">
            <a:spLocks noGrp="1"/>
          </p:cNvSpPr>
          <p:nvPr>
            <p:ph type="title"/>
          </p:nvPr>
        </p:nvSpPr>
        <p:spPr>
          <a:xfrm>
            <a:off x="452724" y="133350"/>
            <a:ext cx="3985200" cy="609600"/>
          </a:xfrm>
          <a:prstGeom prst="rect">
            <a:avLst/>
          </a:prstGeom>
        </p:spPr>
        <p:txBody>
          <a:bodyPr spcFirstLastPara="1" wrap="square" lIns="91425" tIns="91425" rIns="91425" bIns="91425" anchor="t" anchorCtr="0">
            <a:noAutofit/>
          </a:bodyPr>
          <a:lstStyle/>
          <a:p>
            <a:pPr lvl="0"/>
            <a:r>
              <a:rPr lang="en-US" dirty="0"/>
              <a:t>RESULT AND ANALYSIS</a:t>
            </a:r>
            <a:endParaRPr dirty="0"/>
          </a:p>
        </p:txBody>
      </p:sp>
      <p:sp>
        <p:nvSpPr>
          <p:cNvPr id="858" name="Shape 858"/>
          <p:cNvSpPr txBox="1">
            <a:spLocks noGrp="1"/>
          </p:cNvSpPr>
          <p:nvPr>
            <p:ph type="body" idx="1"/>
          </p:nvPr>
        </p:nvSpPr>
        <p:spPr>
          <a:xfrm>
            <a:off x="152400" y="590550"/>
            <a:ext cx="4800600" cy="4217464"/>
          </a:xfrm>
          <a:prstGeom prst="rect">
            <a:avLst/>
          </a:prstGeom>
        </p:spPr>
        <p:txBody>
          <a:bodyPr spcFirstLastPara="1" wrap="square" lIns="91425" tIns="91425" rIns="91425" bIns="91425" anchor="t" anchorCtr="0">
            <a:noAutofit/>
          </a:bodyPr>
          <a:lstStyle/>
          <a:p>
            <a:pPr marL="0" lvl="0" indent="0" algn="just">
              <a:buNone/>
            </a:pPr>
            <a:r>
              <a:rPr lang="en-US" sz="1600" dirty="0"/>
              <a:t>When any car enter parking area our project will start to work. At first HC-SR04 sensor take the value from the object or car. Firstly buzzer will give audio sound. This sound indicate that there are car which is entering in </a:t>
            </a:r>
            <a:r>
              <a:rPr lang="en-US" sz="1600" dirty="0" smtClean="0"/>
              <a:t>the </a:t>
            </a:r>
            <a:r>
              <a:rPr lang="en-US" sz="1600" dirty="0"/>
              <a:t>parking area. When the car start to move close the wall or another car our led </a:t>
            </a:r>
            <a:r>
              <a:rPr lang="en-US" sz="1600" dirty="0" smtClean="0"/>
              <a:t>will </a:t>
            </a:r>
            <a:r>
              <a:rPr lang="en-US" sz="1600" dirty="0"/>
              <a:t>be on. The led will </a:t>
            </a:r>
            <a:r>
              <a:rPr lang="en-US" sz="1600" dirty="0" smtClean="0"/>
              <a:t>maintain </a:t>
            </a:r>
            <a:r>
              <a:rPr lang="en-US" sz="1600" dirty="0"/>
              <a:t>the serial. The serial is green</a:t>
            </a:r>
            <a:r>
              <a:rPr lang="en-US" sz="1600" dirty="0" smtClean="0"/>
              <a:t>, white, blue, yellow </a:t>
            </a:r>
            <a:r>
              <a:rPr lang="en-US" sz="1600" dirty="0"/>
              <a:t>and red. Every color has its own warning. With led our buzzer also continuously giving audio sound. When our target car going very much close of wall or another car all the led </a:t>
            </a:r>
            <a:r>
              <a:rPr lang="en-US" sz="1600" dirty="0" smtClean="0"/>
              <a:t>sound </a:t>
            </a:r>
            <a:r>
              <a:rPr lang="en-US" sz="1600" dirty="0"/>
              <a:t>will be on. Not only sound and led warning driver can </a:t>
            </a:r>
            <a:r>
              <a:rPr lang="en-US" sz="1600" dirty="0" smtClean="0"/>
              <a:t>also </a:t>
            </a:r>
            <a:r>
              <a:rPr lang="en-US" sz="1600" dirty="0"/>
              <a:t>see the distance value from the wall or other car. Our 16X2 </a:t>
            </a:r>
            <a:r>
              <a:rPr lang="en-US" sz="1600" dirty="0" smtClean="0"/>
              <a:t>LCD display </a:t>
            </a:r>
            <a:r>
              <a:rPr lang="en-US" sz="1600" dirty="0"/>
              <a:t>give the distance values continuously</a:t>
            </a:r>
            <a:r>
              <a:rPr lang="en-US" sz="1600" dirty="0" smtClean="0"/>
              <a:t>.</a:t>
            </a:r>
            <a:r>
              <a:rPr lang="en" sz="1600" dirty="0" smtClean="0"/>
              <a:t>…..</a:t>
            </a:r>
            <a:endParaRPr sz="1600" dirty="0"/>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29200" y="742950"/>
            <a:ext cx="4038600" cy="4400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2" name="Shape 872"/>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12</a:t>
            </a:fld>
            <a:endParaRPr/>
          </a:p>
        </p:txBody>
      </p:sp>
      <p:pic>
        <p:nvPicPr>
          <p:cNvPr id="9220"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56" y="0"/>
            <a:ext cx="9163756" cy="5143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2017457" y="2110085"/>
            <a:ext cx="5109091"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5400" b="1" dirty="0" smtClean="0">
                <a:ln w="11430"/>
                <a:solidFill>
                  <a:srgbClr val="FFFF00"/>
                </a:solidFill>
                <a:effectLst>
                  <a:outerShdw blurRad="50800" dist="39000" dir="5460000" algn="tl">
                    <a:srgbClr val="000000">
                      <a:alpha val="38000"/>
                    </a:srgbClr>
                  </a:outerShdw>
                </a:effectLst>
              </a:rPr>
              <a:t>Any Question?</a:t>
            </a:r>
            <a:endParaRPr lang="en-US" sz="5400" b="1" dirty="0">
              <a:ln w="11430"/>
              <a:solidFill>
                <a:srgbClr val="FFFF00"/>
              </a:solidFill>
              <a:effectLst>
                <a:outerShdw blurRad="50800" dist="39000" dir="5460000" algn="tl">
                  <a:srgbClr val="000000">
                    <a:alpha val="38000"/>
                  </a:srgbClr>
                </a:out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64"/>
        <p:cNvGrpSpPr/>
        <p:nvPr/>
      </p:nvGrpSpPr>
      <p:grpSpPr>
        <a:xfrm>
          <a:off x="0" y="0"/>
          <a:ext cx="0" cy="0"/>
          <a:chOff x="0" y="0"/>
          <a:chExt cx="0" cy="0"/>
        </a:xfrm>
      </p:grpSpPr>
      <p:sp>
        <p:nvSpPr>
          <p:cNvPr id="866" name="Shape 866"/>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13</a:t>
            </a:fld>
            <a:endParaRPr/>
          </a:p>
        </p:txBody>
      </p:sp>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3"/>
            <a:ext cx="9144000" cy="51434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Shape 779"/>
          <p:cNvSpPr txBox="1">
            <a:spLocks noGrp="1"/>
          </p:cNvSpPr>
          <p:nvPr>
            <p:ph type="ctrTitle"/>
          </p:nvPr>
        </p:nvSpPr>
        <p:spPr>
          <a:xfrm>
            <a:off x="696525" y="817291"/>
            <a:ext cx="7729200" cy="2081700"/>
          </a:xfrm>
          <a:prstGeom prst="rect">
            <a:avLst/>
          </a:prstGeom>
        </p:spPr>
        <p:txBody>
          <a:bodyPr spcFirstLastPara="1" wrap="square" lIns="91425" tIns="91425" rIns="91425" bIns="91425" anchor="t" anchorCtr="0">
            <a:noAutofit/>
          </a:bodyPr>
          <a:lstStyle/>
          <a:p>
            <a:pPr lvl="0"/>
            <a:r>
              <a:rPr lang="en-US" dirty="0"/>
              <a:t>Smart and Ultra-Sound Car Parking System. </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Shape 801"/>
          <p:cNvSpPr txBox="1">
            <a:spLocks noGrp="1"/>
          </p:cNvSpPr>
          <p:nvPr>
            <p:ph type="body" idx="1"/>
          </p:nvPr>
        </p:nvSpPr>
        <p:spPr>
          <a:xfrm>
            <a:off x="685800" y="133350"/>
            <a:ext cx="7924800" cy="4465350"/>
          </a:xfrm>
          <a:prstGeom prst="rect">
            <a:avLst/>
          </a:prstGeom>
        </p:spPr>
        <p:txBody>
          <a:bodyPr spcFirstLastPara="1" wrap="square" lIns="91425" tIns="91425" rIns="91425" bIns="91425" anchor="t" anchorCtr="0">
            <a:noAutofit/>
          </a:bodyPr>
          <a:lstStyle/>
          <a:p>
            <a:pPr marL="0" lvl="0" indent="0" algn="l">
              <a:spcBef>
                <a:spcPts val="600"/>
              </a:spcBef>
              <a:spcAft>
                <a:spcPts val="0"/>
              </a:spcAft>
              <a:buNone/>
            </a:pPr>
            <a:endParaRPr lang="en" dirty="0"/>
          </a:p>
          <a:p>
            <a:pPr marL="0" lvl="0" indent="0">
              <a:spcBef>
                <a:spcPts val="600"/>
              </a:spcBef>
              <a:spcAft>
                <a:spcPts val="0"/>
              </a:spcAft>
              <a:buNone/>
            </a:pPr>
            <a:r>
              <a:rPr lang="en" dirty="0" smtClean="0"/>
              <a:t>‘</a:t>
            </a:r>
          </a:p>
          <a:p>
            <a:pPr marL="0" lvl="0" indent="0">
              <a:spcBef>
                <a:spcPts val="600"/>
              </a:spcBef>
              <a:spcAft>
                <a:spcPts val="0"/>
              </a:spcAft>
              <a:buNone/>
            </a:pPr>
            <a:endParaRPr lang="en" dirty="0"/>
          </a:p>
          <a:p>
            <a:pPr marL="0" lvl="0" indent="0">
              <a:spcBef>
                <a:spcPts val="600"/>
              </a:spcBef>
              <a:spcAft>
                <a:spcPts val="0"/>
              </a:spcAft>
              <a:buNone/>
            </a:pPr>
            <a:r>
              <a:rPr lang="en" dirty="0" smtClean="0"/>
              <a:t>Mohd</a:t>
            </a:r>
            <a:r>
              <a:rPr lang="en" dirty="0" smtClean="0"/>
              <a:t>. </a:t>
            </a:r>
            <a:r>
              <a:rPr lang="en" dirty="0" smtClean="0"/>
              <a:t>Rasadin</a:t>
            </a:r>
          </a:p>
          <a:p>
            <a:pPr marL="0" lvl="0" indent="0">
              <a:spcBef>
                <a:spcPts val="600"/>
              </a:spcBef>
              <a:spcAft>
                <a:spcPts val="0"/>
              </a:spcAft>
              <a:buNone/>
            </a:pPr>
            <a:r>
              <a:rPr lang="en-US" dirty="0" smtClean="0"/>
              <a:t>r</a:t>
            </a:r>
            <a:r>
              <a:rPr lang="en" dirty="0" smtClean="0"/>
              <a:t>asadin.ewu@gmail.com</a:t>
            </a:r>
            <a:endParaRPr lang="en" dirty="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3"/>
        <p:cNvGrpSpPr/>
        <p:nvPr/>
      </p:nvGrpSpPr>
      <p:grpSpPr>
        <a:xfrm>
          <a:off x="0" y="0"/>
          <a:ext cx="0" cy="0"/>
          <a:chOff x="0" y="0"/>
          <a:chExt cx="0" cy="0"/>
        </a:xfrm>
      </p:grpSpPr>
      <p:sp>
        <p:nvSpPr>
          <p:cNvPr id="784" name="Shape 784"/>
          <p:cNvSpPr txBox="1">
            <a:spLocks noGrp="1"/>
          </p:cNvSpPr>
          <p:nvPr>
            <p:ph type="title"/>
          </p:nvPr>
        </p:nvSpPr>
        <p:spPr>
          <a:xfrm>
            <a:off x="739675" y="401250"/>
            <a:ext cx="7686000" cy="857400"/>
          </a:xfrm>
          <a:prstGeom prst="rect">
            <a:avLst/>
          </a:prstGeom>
        </p:spPr>
        <p:txBody>
          <a:bodyPr spcFirstLastPara="1" wrap="square" lIns="91425" tIns="91425" rIns="91425" bIns="91425" anchor="b" anchorCtr="0">
            <a:noAutofit/>
          </a:bodyPr>
          <a:lstStyle/>
          <a:p>
            <a:pPr lvl="0"/>
            <a:r>
              <a:rPr lang="en-US" dirty="0"/>
              <a:t>OBJECTIVES</a:t>
            </a:r>
            <a:endParaRPr dirty="0"/>
          </a:p>
        </p:txBody>
      </p:sp>
      <p:sp>
        <p:nvSpPr>
          <p:cNvPr id="786" name="Shape 786"/>
          <p:cNvSpPr txBox="1">
            <a:spLocks noGrp="1"/>
          </p:cNvSpPr>
          <p:nvPr>
            <p:ph type="body" idx="1"/>
          </p:nvPr>
        </p:nvSpPr>
        <p:spPr>
          <a:xfrm>
            <a:off x="739674" y="1218009"/>
            <a:ext cx="6423126" cy="2853900"/>
          </a:xfrm>
          <a:prstGeom prst="rect">
            <a:avLst/>
          </a:prstGeom>
        </p:spPr>
        <p:txBody>
          <a:bodyPr spcFirstLastPara="1" wrap="square" lIns="91425" tIns="91425" rIns="91425" bIns="91425" anchor="t" anchorCtr="0">
            <a:noAutofit/>
          </a:bodyPr>
          <a:lstStyle/>
          <a:p>
            <a:pPr marL="342900" indent="-342900" algn="just">
              <a:buClr>
                <a:srgbClr val="FF0000"/>
              </a:buClr>
              <a:buSzPct val="100000"/>
              <a:buFont typeface="Wingdings" pitchFamily="2" charset="2"/>
              <a:buChar char="ü"/>
            </a:pPr>
            <a:r>
              <a:rPr lang="en-US" dirty="0" smtClean="0"/>
              <a:t>To </a:t>
            </a:r>
            <a:r>
              <a:rPr lang="en-US" dirty="0"/>
              <a:t>build a </a:t>
            </a:r>
            <a:r>
              <a:rPr lang="en-US" dirty="0" smtClean="0"/>
              <a:t>Smart Parking System </a:t>
            </a:r>
            <a:r>
              <a:rPr lang="en-US" dirty="0"/>
              <a:t>using Arduino and Ultrasonic </a:t>
            </a:r>
            <a:r>
              <a:rPr lang="en-US" dirty="0" smtClean="0"/>
              <a:t>Distance Sensor</a:t>
            </a:r>
            <a:r>
              <a:rPr lang="en-US" dirty="0"/>
              <a:t>.</a:t>
            </a:r>
          </a:p>
          <a:p>
            <a:pPr marL="285750" indent="-285750" algn="just">
              <a:buClr>
                <a:srgbClr val="FF0000"/>
              </a:buClr>
              <a:buSzPct val="100000"/>
              <a:buFont typeface="Wingdings" pitchFamily="2" charset="2"/>
              <a:buChar char="ü"/>
            </a:pPr>
            <a:r>
              <a:rPr lang="en-US" dirty="0" smtClean="0"/>
              <a:t> To </a:t>
            </a:r>
            <a:r>
              <a:rPr lang="en-US" dirty="0"/>
              <a:t>help the car drivers in parking time.</a:t>
            </a:r>
          </a:p>
          <a:p>
            <a:pPr marL="285750" lvl="0" indent="-285750" algn="just">
              <a:buClr>
                <a:srgbClr val="FF0000"/>
              </a:buClr>
              <a:buSzPct val="100000"/>
              <a:buFont typeface="Wingdings" pitchFamily="2" charset="2"/>
              <a:buChar char="ü"/>
            </a:pPr>
            <a:r>
              <a:rPr lang="en-US" dirty="0" smtClean="0"/>
              <a:t> To </a:t>
            </a:r>
            <a:r>
              <a:rPr lang="en-US" dirty="0"/>
              <a:t>know the use of HC-SR04.</a:t>
            </a:r>
          </a:p>
          <a:p>
            <a:pPr marL="285750" indent="-285750" algn="just">
              <a:buClr>
                <a:srgbClr val="FF0000"/>
              </a:buClr>
              <a:buSzPct val="100000"/>
              <a:buFont typeface="Wingdings" pitchFamily="2" charset="2"/>
              <a:buChar char="ü"/>
            </a:pPr>
            <a:r>
              <a:rPr lang="en-US" dirty="0" smtClean="0"/>
              <a:t> To </a:t>
            </a:r>
            <a:r>
              <a:rPr lang="en-US" dirty="0"/>
              <a:t>find out a </a:t>
            </a:r>
            <a:r>
              <a:rPr lang="en-US" dirty="0" smtClean="0"/>
              <a:t>smart  way </a:t>
            </a:r>
            <a:r>
              <a:rPr lang="en-US" dirty="0"/>
              <a:t>of </a:t>
            </a:r>
            <a:r>
              <a:rPr lang="en-US" dirty="0" smtClean="0"/>
              <a:t>parking.</a:t>
            </a:r>
          </a:p>
          <a:p>
            <a:pPr marL="285750" indent="-285750" algn="just">
              <a:buClr>
                <a:srgbClr val="FF0000"/>
              </a:buClr>
              <a:buSzPct val="100000"/>
              <a:buFont typeface="Wingdings" pitchFamily="2" charset="2"/>
              <a:buChar char="ü"/>
            </a:pPr>
            <a:r>
              <a:rPr lang="en-US" dirty="0" smtClean="0"/>
              <a:t> To </a:t>
            </a:r>
            <a:r>
              <a:rPr lang="en-US" dirty="0"/>
              <a:t>give extra benefit to the car drivers. </a:t>
            </a:r>
          </a:p>
          <a:p>
            <a:pPr marL="0" lvl="0" indent="0" rtl="0">
              <a:spcBef>
                <a:spcPts val="600"/>
              </a:spcBef>
              <a:spcAft>
                <a:spcPts val="0"/>
              </a:spcAft>
              <a:buClr>
                <a:schemeClr val="dk1"/>
              </a:buClr>
              <a:buSzPts val="1100"/>
              <a:buFont typeface="Arial"/>
              <a:buNone/>
            </a:pPr>
            <a:endParaRPr sz="1400" dirty="0">
              <a:solidFill>
                <a:srgbClr val="FFFFFF"/>
              </a:solidFill>
            </a:endParaRPr>
          </a:p>
        </p:txBody>
      </p:sp>
      <p:sp>
        <p:nvSpPr>
          <p:cNvPr id="787" name="Shape 787"/>
          <p:cNvSpPr txBox="1">
            <a:spLocks noGrp="1"/>
          </p:cNvSpPr>
          <p:nvPr>
            <p:ph type="body" idx="2"/>
          </p:nvPr>
        </p:nvSpPr>
        <p:spPr>
          <a:xfrm>
            <a:off x="739675" y="3632521"/>
            <a:ext cx="7686000" cy="1141200"/>
          </a:xfrm>
          <a:prstGeom prst="rect">
            <a:avLst/>
          </a:prstGeom>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endParaRPr sz="1000" dirty="0">
              <a:solidFill>
                <a:srgbClr val="FFFFFF"/>
              </a:solidFill>
            </a:endParaRPr>
          </a:p>
          <a:p>
            <a:pPr marL="0" lvl="0" indent="0" rtl="0">
              <a:spcBef>
                <a:spcPts val="0"/>
              </a:spcBef>
              <a:spcAft>
                <a:spcPts val="0"/>
              </a:spcAft>
              <a:buNone/>
            </a:pPr>
            <a:endParaRPr sz="1000" dirty="0">
              <a:solidFill>
                <a:srgbClr val="FFFFFF"/>
              </a:solidFill>
            </a:endParaRP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1" y="1809750"/>
            <a:ext cx="3485404"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Shape 793"/>
          <p:cNvSpPr txBox="1">
            <a:spLocks noGrp="1"/>
          </p:cNvSpPr>
          <p:nvPr>
            <p:ph type="title"/>
          </p:nvPr>
        </p:nvSpPr>
        <p:spPr>
          <a:xfrm>
            <a:off x="368660" y="209550"/>
            <a:ext cx="5422540" cy="1066800"/>
          </a:xfrm>
          <a:prstGeom prst="rect">
            <a:avLst/>
          </a:prstGeom>
        </p:spPr>
        <p:txBody>
          <a:bodyPr spcFirstLastPara="1" wrap="square" lIns="91425" tIns="91425" rIns="91425" bIns="91425" anchor="t" anchorCtr="0">
            <a:noAutofit/>
          </a:bodyPr>
          <a:lstStyle/>
          <a:p>
            <a:pPr lvl="0"/>
            <a:r>
              <a:rPr lang="en-US" sz="9200" dirty="0" smtClean="0"/>
              <a:t> Abstract</a:t>
            </a:r>
            <a:endParaRPr sz="9200" dirty="0"/>
          </a:p>
        </p:txBody>
      </p:sp>
      <p:sp>
        <p:nvSpPr>
          <p:cNvPr id="794" name="Shape 794"/>
          <p:cNvSpPr txBox="1">
            <a:spLocks noGrp="1"/>
          </p:cNvSpPr>
          <p:nvPr>
            <p:ph type="body" idx="1"/>
          </p:nvPr>
        </p:nvSpPr>
        <p:spPr>
          <a:xfrm>
            <a:off x="452726" y="1581150"/>
            <a:ext cx="4500273" cy="3484475"/>
          </a:xfrm>
          <a:prstGeom prst="rect">
            <a:avLst/>
          </a:prstGeom>
        </p:spPr>
        <p:txBody>
          <a:bodyPr spcFirstLastPara="1" wrap="square" lIns="91425" tIns="91425" rIns="91425" bIns="91425" anchor="t" anchorCtr="0">
            <a:noAutofit/>
          </a:bodyPr>
          <a:lstStyle/>
          <a:p>
            <a:pPr marL="0" lvl="0" indent="0" algn="just">
              <a:buNone/>
            </a:pPr>
            <a:r>
              <a:rPr lang="en-US" sz="1600" b="1" dirty="0"/>
              <a:t>In this project, we will build a smart parking system using Arduino and Ultrasonic Distance Sensor. Our project will help the car drivers in parking time. The basic premise is that the closer a reversing car gets to an object, the greater the frequency of beeps from a buzzer. Eventually if the car gets too close to an object, the buzzer will remain on continuously. Not only buzzer but also LED will give warning and LCD will give the distance value.</a:t>
            </a:r>
            <a:endParaRPr sz="1600" b="1" dirty="0"/>
          </a:p>
        </p:txBody>
      </p:sp>
      <p:sp>
        <p:nvSpPr>
          <p:cNvPr id="796" name="Shape 796"/>
          <p:cNvSpPr txBox="1">
            <a:spLocks noGrp="1"/>
          </p:cNvSpPr>
          <p:nvPr>
            <p:ph type="sldNum" idx="12"/>
          </p:nvPr>
        </p:nvSpPr>
        <p:spPr>
          <a:xfrm>
            <a:off x="8586575" y="-11875"/>
            <a:ext cx="557400" cy="547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5</a:t>
            </a:fld>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0" y="742950"/>
            <a:ext cx="3829050" cy="3448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Shape 807"/>
          <p:cNvSpPr txBox="1">
            <a:spLocks noGrp="1"/>
          </p:cNvSpPr>
          <p:nvPr>
            <p:ph type="ctrTitle"/>
          </p:nvPr>
        </p:nvSpPr>
        <p:spPr>
          <a:xfrm>
            <a:off x="304800" y="133350"/>
            <a:ext cx="7915870" cy="838200"/>
          </a:xfrm>
          <a:prstGeom prst="rect">
            <a:avLst/>
          </a:prstGeom>
        </p:spPr>
        <p:txBody>
          <a:bodyPr spcFirstLastPara="1" wrap="square" lIns="91425" tIns="91425" rIns="91425" bIns="91425" anchor="t" anchorCtr="0">
            <a:noAutofit/>
          </a:bodyPr>
          <a:lstStyle/>
          <a:p>
            <a:pPr lvl="0"/>
            <a:r>
              <a:rPr lang="en-US" dirty="0"/>
              <a:t>EQUIPMENT</a:t>
            </a:r>
            <a:endParaRPr dirty="0"/>
          </a:p>
        </p:txBody>
      </p:sp>
      <p:sp>
        <p:nvSpPr>
          <p:cNvPr id="808" name="Shape 808"/>
          <p:cNvSpPr txBox="1">
            <a:spLocks noGrp="1"/>
          </p:cNvSpPr>
          <p:nvPr>
            <p:ph type="subTitle" idx="1"/>
          </p:nvPr>
        </p:nvSpPr>
        <p:spPr>
          <a:xfrm>
            <a:off x="448270" y="1585134"/>
            <a:ext cx="7772400" cy="2815416"/>
          </a:xfrm>
          <a:prstGeom prst="rect">
            <a:avLst/>
          </a:prstGeom>
        </p:spPr>
        <p:txBody>
          <a:bodyPr spcFirstLastPara="1" wrap="square" lIns="91425" tIns="91425" rIns="91425" bIns="91425" anchor="t" anchorCtr="0">
            <a:noAutofit/>
          </a:bodyPr>
          <a:lstStyle/>
          <a:p>
            <a:pPr marL="285750" lvl="0" indent="-285750">
              <a:buClr>
                <a:srgbClr val="FF0000"/>
              </a:buClr>
              <a:buFont typeface="Wingdings" pitchFamily="2" charset="2"/>
              <a:buChar char="ü"/>
            </a:pPr>
            <a:r>
              <a:rPr lang="en-US" dirty="0" smtClean="0">
                <a:solidFill>
                  <a:schemeClr val="bg1"/>
                </a:solidFill>
              </a:rPr>
              <a:t> Ultrasonic </a:t>
            </a:r>
            <a:r>
              <a:rPr lang="en-US" dirty="0">
                <a:solidFill>
                  <a:schemeClr val="bg1"/>
                </a:solidFill>
              </a:rPr>
              <a:t>Sensor </a:t>
            </a:r>
            <a:r>
              <a:rPr lang="en-US" dirty="0" smtClean="0">
                <a:solidFill>
                  <a:schemeClr val="bg1"/>
                </a:solidFill>
              </a:rPr>
              <a:t>HC-SR04.</a:t>
            </a:r>
            <a:endParaRPr lang="en" dirty="0" smtClean="0">
              <a:solidFill>
                <a:schemeClr val="bg1"/>
              </a:solidFill>
            </a:endParaRPr>
          </a:p>
          <a:p>
            <a:pPr marL="285750" lvl="0" indent="-285750">
              <a:buClr>
                <a:srgbClr val="FF0000"/>
              </a:buClr>
              <a:buFont typeface="Wingdings" pitchFamily="2" charset="2"/>
              <a:buChar char="ü"/>
            </a:pPr>
            <a:r>
              <a:rPr lang="en-US" dirty="0" smtClean="0">
                <a:solidFill>
                  <a:schemeClr val="bg1"/>
                </a:solidFill>
              </a:rPr>
              <a:t> Arduino Uno.</a:t>
            </a:r>
          </a:p>
          <a:p>
            <a:pPr marL="285750" lvl="0" indent="-285750">
              <a:buClr>
                <a:srgbClr val="FF0000"/>
              </a:buClr>
              <a:buFont typeface="Wingdings" pitchFamily="2" charset="2"/>
              <a:buChar char="ü"/>
            </a:pPr>
            <a:r>
              <a:rPr lang="en-US" dirty="0" smtClean="0">
                <a:solidFill>
                  <a:schemeClr val="bg1"/>
                </a:solidFill>
              </a:rPr>
              <a:t> Arduino Software.</a:t>
            </a:r>
          </a:p>
          <a:p>
            <a:pPr marL="285750" lvl="0" indent="-285750">
              <a:buClr>
                <a:srgbClr val="FF0000"/>
              </a:buClr>
              <a:buFont typeface="Wingdings" pitchFamily="2" charset="2"/>
              <a:buChar char="ü"/>
            </a:pPr>
            <a:r>
              <a:rPr lang="en-US" dirty="0" smtClean="0">
                <a:solidFill>
                  <a:schemeClr val="bg1"/>
                </a:solidFill>
              </a:rPr>
              <a:t>16X2 </a:t>
            </a:r>
            <a:r>
              <a:rPr lang="en-US" dirty="0">
                <a:solidFill>
                  <a:schemeClr val="bg1"/>
                </a:solidFill>
              </a:rPr>
              <a:t>Character </a:t>
            </a:r>
            <a:r>
              <a:rPr lang="en-US" dirty="0" smtClean="0">
                <a:solidFill>
                  <a:schemeClr val="bg1"/>
                </a:solidFill>
              </a:rPr>
              <a:t>LCD.</a:t>
            </a:r>
          </a:p>
          <a:p>
            <a:pPr marL="285750" lvl="0" indent="-285750">
              <a:buClr>
                <a:srgbClr val="FF0000"/>
              </a:buClr>
              <a:buFont typeface="Wingdings" pitchFamily="2" charset="2"/>
              <a:buChar char="ü"/>
            </a:pPr>
            <a:r>
              <a:rPr lang="en" dirty="0" smtClean="0">
                <a:solidFill>
                  <a:schemeClr val="bg1"/>
                </a:solidFill>
              </a:rPr>
              <a:t> Buzzer.</a:t>
            </a:r>
          </a:p>
          <a:p>
            <a:pPr marL="285750" lvl="0" indent="-285750">
              <a:buClr>
                <a:srgbClr val="FF0000"/>
              </a:buClr>
              <a:buFont typeface="Wingdings" pitchFamily="2" charset="2"/>
              <a:buChar char="ü"/>
            </a:pPr>
            <a:r>
              <a:rPr lang="en-US" dirty="0" smtClean="0">
                <a:solidFill>
                  <a:schemeClr val="bg1"/>
                </a:solidFill>
              </a:rPr>
              <a:t>220 </a:t>
            </a:r>
            <a:r>
              <a:rPr lang="en-US" dirty="0">
                <a:solidFill>
                  <a:schemeClr val="bg1"/>
                </a:solidFill>
              </a:rPr>
              <a:t>ohm </a:t>
            </a:r>
            <a:r>
              <a:rPr lang="en-US" dirty="0" smtClean="0">
                <a:solidFill>
                  <a:schemeClr val="bg1"/>
                </a:solidFill>
              </a:rPr>
              <a:t>Resistor.</a:t>
            </a:r>
          </a:p>
          <a:p>
            <a:pPr marL="285750" lvl="0" indent="-285750">
              <a:buClr>
                <a:srgbClr val="FF0000"/>
              </a:buClr>
              <a:buFont typeface="Wingdings" pitchFamily="2" charset="2"/>
              <a:buChar char="ü"/>
            </a:pPr>
            <a:r>
              <a:rPr lang="en-US" dirty="0">
                <a:solidFill>
                  <a:schemeClr val="bg1"/>
                </a:solidFill>
              </a:rPr>
              <a:t>10K </a:t>
            </a:r>
            <a:r>
              <a:rPr lang="en-US" dirty="0" smtClean="0">
                <a:solidFill>
                  <a:schemeClr val="bg1"/>
                </a:solidFill>
              </a:rPr>
              <a:t>POT (Potentiometer).</a:t>
            </a:r>
          </a:p>
          <a:p>
            <a:pPr marL="285750" lvl="0" indent="-285750">
              <a:buClr>
                <a:srgbClr val="FF0000"/>
              </a:buClr>
              <a:buFont typeface="Wingdings" pitchFamily="2" charset="2"/>
              <a:buChar char="ü"/>
            </a:pPr>
            <a:r>
              <a:rPr lang="en-US" dirty="0" smtClean="0">
                <a:solidFill>
                  <a:schemeClr val="bg1"/>
                </a:solidFill>
              </a:rPr>
              <a:t> Colored LED’s.</a:t>
            </a:r>
          </a:p>
          <a:p>
            <a:pPr marL="285750" lvl="0" indent="-285750">
              <a:buClr>
                <a:srgbClr val="FF0000"/>
              </a:buClr>
              <a:buFont typeface="Wingdings" pitchFamily="2" charset="2"/>
              <a:buChar char="ü"/>
            </a:pPr>
            <a:r>
              <a:rPr lang="en-US" dirty="0" smtClean="0">
                <a:solidFill>
                  <a:schemeClr val="bg1"/>
                </a:solidFill>
              </a:rPr>
              <a:t>Wires and Breadboard.</a:t>
            </a:r>
            <a:endParaRPr lang="en-US" dirty="0">
              <a:solidFill>
                <a:schemeClr val="bg1"/>
              </a:solidFill>
            </a:endParaRPr>
          </a:p>
          <a:p>
            <a:pPr marL="285750" lvl="0" indent="-285750">
              <a:buClr>
                <a:srgbClr val="FF0000"/>
              </a:buClr>
              <a:buFont typeface="Wingdings" pitchFamily="2" charset="2"/>
              <a:buChar char="ü"/>
            </a:pPr>
            <a:endParaRPr lang="en-US" dirty="0" smtClean="0">
              <a:solidFill>
                <a:schemeClr val="bg1"/>
              </a:solidFill>
            </a:endParaRPr>
          </a:p>
          <a:p>
            <a:pPr marL="285750" lvl="0" indent="-285750">
              <a:buClr>
                <a:srgbClr val="FF0000"/>
              </a:buClr>
              <a:buFont typeface="Wingdings" pitchFamily="2" charset="2"/>
              <a:buChar char="ü"/>
            </a:pPr>
            <a:endParaRPr lang="en" dirty="0">
              <a:solidFill>
                <a:schemeClr val="bg1"/>
              </a:solidFill>
            </a:endParaRPr>
          </a:p>
        </p:txBody>
      </p:sp>
      <p:sp>
        <p:nvSpPr>
          <p:cNvPr id="809" name="Shape 809"/>
          <p:cNvSpPr/>
          <p:nvPr/>
        </p:nvSpPr>
        <p:spPr>
          <a:xfrm>
            <a:off x="6898679" y="1890725"/>
            <a:ext cx="1408000" cy="2701375"/>
          </a:xfrm>
          <a:prstGeom prst="rect">
            <a:avLst/>
          </a:prstGeom>
        </p:spPr>
        <p:txBody>
          <a:bodyPr>
            <a:prstTxWarp prst="textPlain">
              <a:avLst/>
            </a:prstTxWarp>
          </a:bodyPr>
          <a:lstStyle/>
          <a:p>
            <a:pPr lvl="0" algn="ctr"/>
            <a:endParaRPr b="1" i="0" dirty="0">
              <a:ln>
                <a:noFill/>
              </a:ln>
              <a:solidFill>
                <a:srgbClr val="6E86B6"/>
              </a:solidFill>
              <a:latin typeface="Titillium Web"/>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74" y="0"/>
            <a:ext cx="3440220" cy="1358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9707" y="1333501"/>
            <a:ext cx="2647466" cy="1047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0800000" flipV="1">
            <a:off x="6424609" y="2381262"/>
            <a:ext cx="2719387" cy="14096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5400000">
            <a:off x="7538155" y="-263172"/>
            <a:ext cx="1342672" cy="18690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16200000">
            <a:off x="3304373" y="1928167"/>
            <a:ext cx="3785234" cy="2645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19704" y="3790950"/>
            <a:ext cx="2624295" cy="1352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4248150"/>
            <a:ext cx="3874274"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sp>
        <p:nvSpPr>
          <p:cNvPr id="814" name="Shape 814"/>
          <p:cNvSpPr txBox="1">
            <a:spLocks noGrp="1"/>
          </p:cNvSpPr>
          <p:nvPr>
            <p:ph type="title"/>
          </p:nvPr>
        </p:nvSpPr>
        <p:spPr>
          <a:xfrm>
            <a:off x="739675" y="133350"/>
            <a:ext cx="7686000" cy="8382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smtClean="0"/>
              <a:t>Circuit Diagram</a:t>
            </a:r>
            <a:endParaRPr dirty="0"/>
          </a:p>
        </p:txBody>
      </p:sp>
      <p:sp>
        <p:nvSpPr>
          <p:cNvPr id="815" name="Shape 815"/>
          <p:cNvSpPr txBox="1">
            <a:spLocks noGrp="1"/>
          </p:cNvSpPr>
          <p:nvPr>
            <p:ph type="body" idx="1"/>
          </p:nvPr>
        </p:nvSpPr>
        <p:spPr>
          <a:xfrm>
            <a:off x="739680" y="1152528"/>
            <a:ext cx="7686000" cy="3098400"/>
          </a:xfrm>
          <a:prstGeom prst="rect">
            <a:avLst/>
          </a:prstGeom>
        </p:spPr>
        <p:txBody>
          <a:bodyPr spcFirstLastPara="1" wrap="square" lIns="91425" tIns="91425" rIns="91425" bIns="91425" anchor="t" anchorCtr="0">
            <a:noAutofit/>
          </a:bodyPr>
          <a:lstStyle/>
          <a:p>
            <a:pPr marL="76200" lvl="0" indent="0">
              <a:buNone/>
            </a:pPr>
            <a:r>
              <a:rPr lang="en" sz="1600" dirty="0" smtClean="0"/>
              <a:t>Circuit Diagram Part 01 </a:t>
            </a:r>
            <a:endParaRPr sz="16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409697" y="781053"/>
            <a:ext cx="6248406" cy="800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2" name="Rectangle 1"/>
          <p:cNvSpPr/>
          <p:nvPr/>
        </p:nvSpPr>
        <p:spPr>
          <a:xfrm>
            <a:off x="1143000" y="361950"/>
            <a:ext cx="6934200" cy="461665"/>
          </a:xfrm>
          <a:prstGeom prst="rect">
            <a:avLst/>
          </a:prstGeom>
        </p:spPr>
        <p:txBody>
          <a:bodyPr wrap="square">
            <a:spAutoFit/>
          </a:bodyPr>
          <a:lstStyle/>
          <a:p>
            <a:r>
              <a:rPr lang="en-US" sz="2400" dirty="0">
                <a:solidFill>
                  <a:schemeClr val="bg1"/>
                </a:solidFill>
                <a:latin typeface="Titillium Web ExtraLight" charset="0"/>
              </a:rPr>
              <a:t>Circuit </a:t>
            </a:r>
            <a:r>
              <a:rPr lang="en-US" sz="2400" dirty="0" smtClean="0">
                <a:solidFill>
                  <a:schemeClr val="bg1"/>
                </a:solidFill>
                <a:latin typeface="Titillium Web ExtraLight" charset="0"/>
              </a:rPr>
              <a:t>Diagram Part 02</a:t>
            </a:r>
            <a:endParaRPr lang="en-US" sz="2400" dirty="0">
              <a:solidFill>
                <a:schemeClr val="bg1"/>
              </a:solidFill>
              <a:latin typeface="Titillium Web ExtraLight" charset="0"/>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1524000" y="-2305051"/>
            <a:ext cx="6096000" cy="792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Shape 840"/>
          <p:cNvSpPr txBox="1">
            <a:spLocks noGrp="1"/>
          </p:cNvSpPr>
          <p:nvPr>
            <p:ph type="body" idx="1"/>
          </p:nvPr>
        </p:nvSpPr>
        <p:spPr>
          <a:xfrm>
            <a:off x="152400" y="1218009"/>
            <a:ext cx="4318075" cy="2853900"/>
          </a:xfrm>
          <a:prstGeom prst="rect">
            <a:avLst/>
          </a:prstGeom>
        </p:spPr>
        <p:txBody>
          <a:bodyPr spcFirstLastPara="1" wrap="square" lIns="91425" tIns="91425" rIns="91425" bIns="91425" anchor="t" anchorCtr="0">
            <a:noAutofit/>
          </a:bodyPr>
          <a:lstStyle/>
          <a:p>
            <a:pPr marL="0" lvl="0" indent="0" algn="just">
              <a:buNone/>
            </a:pPr>
            <a:r>
              <a:rPr lang="en-US" dirty="0"/>
              <a:t> It emits an ultrasound at 40 000 Hz which travels through the air and if there is an object or obstacle on its path It will bounce back to the module. Considering the travel time and the speed of the sound you can calculate the distance</a:t>
            </a:r>
            <a:endParaRPr dirty="0"/>
          </a:p>
        </p:txBody>
      </p:sp>
      <p:sp>
        <p:nvSpPr>
          <p:cNvPr id="841" name="Shape 841"/>
          <p:cNvSpPr txBox="1">
            <a:spLocks noGrp="1"/>
          </p:cNvSpPr>
          <p:nvPr>
            <p:ph type="title"/>
          </p:nvPr>
        </p:nvSpPr>
        <p:spPr>
          <a:xfrm>
            <a:off x="739675" y="401250"/>
            <a:ext cx="7686000" cy="6465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smtClean="0"/>
              <a:t>How It Works </a:t>
            </a:r>
            <a:endParaRPr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0167" y="1428750"/>
            <a:ext cx="3352800" cy="29717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haliard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TotalTime>
  <Words>517</Words>
  <Application>Microsoft Office PowerPoint</Application>
  <PresentationFormat>On-screen Show (16:9)</PresentationFormat>
  <Paragraphs>38</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Wingdings</vt:lpstr>
      <vt:lpstr>Titillium Web ExtraLight</vt:lpstr>
      <vt:lpstr>Titillium Web</vt:lpstr>
      <vt:lpstr>Thaliard template</vt:lpstr>
      <vt:lpstr>PowerPoint Presentation</vt:lpstr>
      <vt:lpstr>Smart and Ultra-Sound Car Parking System. </vt:lpstr>
      <vt:lpstr>PowerPoint Presentation</vt:lpstr>
      <vt:lpstr>OBJECTIVES</vt:lpstr>
      <vt:lpstr> Abstract</vt:lpstr>
      <vt:lpstr>EQUIPMENT</vt:lpstr>
      <vt:lpstr>Circuit Diagram</vt:lpstr>
      <vt:lpstr>PowerPoint Presentation</vt:lpstr>
      <vt:lpstr>How It Works </vt:lpstr>
      <vt:lpstr>How It Works</vt:lpstr>
      <vt:lpstr>RESULT AND ANALYSIS</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and Ultra-Sound Car Parking System.</dc:title>
  <dc:creator>Rasadin</dc:creator>
  <cp:lastModifiedBy>Rasadin</cp:lastModifiedBy>
  <cp:revision>17</cp:revision>
  <dcterms:modified xsi:type="dcterms:W3CDTF">2018-11-09T18:33:05Z</dcterms:modified>
</cp:coreProperties>
</file>